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9" r:id="rId2"/>
    <p:sldId id="265" r:id="rId3"/>
    <p:sldId id="271" r:id="rId4"/>
    <p:sldId id="257" r:id="rId5"/>
    <p:sldId id="272" r:id="rId6"/>
    <p:sldId id="274" r:id="rId7"/>
    <p:sldId id="275" r:id="rId8"/>
    <p:sldId id="276" r:id="rId9"/>
    <p:sldId id="273" r:id="rId10"/>
    <p:sldId id="278" r:id="rId11"/>
    <p:sldId id="277" r:id="rId12"/>
    <p:sldId id="279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5EF587-D4F5-4A65-9464-A987A02548CC}" v="1274" dt="2024-10-02T03:24:37.571"/>
    <p1510:client id="{39641B38-3046-4549-816F-1A67C9BF7FC1}" v="15" dt="2024-10-03T02:24:05.756"/>
    <p1510:client id="{47FF6288-977B-4659-830B-855874E9EE5E}" v="88" dt="2024-10-03T22:22:25.170"/>
    <p1510:client id="{5FE7F717-C0C4-4ABA-AE78-07A47C5682CC}" v="179" dt="2024-10-03T03:49:03.052"/>
    <p1510:client id="{6933EEA7-8AD1-4853-834D-D244292DCF68}" v="18" dt="2024-10-04T02:07:50.423"/>
    <p1510:client id="{A3BD2D55-7F10-4283-9189-30DD1590D4EE}" v="13" dt="2024-10-04T00:02:37.448"/>
    <p1510:client id="{D238A7AD-A3AD-42D4-912F-29E60B4C86C0}" v="145" dt="2024-10-03T04:57:59.566"/>
    <p1510:client id="{F2E45A5A-2E29-4656-91FE-AD71A2E7333F}" v="37" dt="2024-10-03T22:30:00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temayor" userId="0970032ea825cdae" providerId="Windows Live" clId="Web-{39641B38-3046-4549-816F-1A67C9BF7FC1}"/>
    <pc:docChg chg="modSld">
      <pc:chgData name="Andrew Montemayor" userId="0970032ea825cdae" providerId="Windows Live" clId="Web-{39641B38-3046-4549-816F-1A67C9BF7FC1}" dt="2024-10-03T02:24:05.756" v="12"/>
      <pc:docMkLst>
        <pc:docMk/>
      </pc:docMkLst>
      <pc:sldChg chg="addSp delSp modSp">
        <pc:chgData name="Andrew Montemayor" userId="0970032ea825cdae" providerId="Windows Live" clId="Web-{39641B38-3046-4549-816F-1A67C9BF7FC1}" dt="2024-10-03T02:24:05.756" v="12"/>
        <pc:sldMkLst>
          <pc:docMk/>
          <pc:sldMk cId="1574859843" sldId="274"/>
        </pc:sldMkLst>
        <pc:spChg chg="mod">
          <ac:chgData name="Andrew Montemayor" userId="0970032ea825cdae" providerId="Windows Live" clId="Web-{39641B38-3046-4549-816F-1A67C9BF7FC1}" dt="2024-10-03T02:20:52.985" v="4" actId="1076"/>
          <ac:spMkLst>
            <pc:docMk/>
            <pc:sldMk cId="1574859843" sldId="274"/>
            <ac:spMk id="6" creationId="{53251867-A632-55FD-D7F8-6A7B54504BD0}"/>
          </ac:spMkLst>
        </pc:spChg>
        <pc:picChg chg="add del mod">
          <ac:chgData name="Andrew Montemayor" userId="0970032ea825cdae" providerId="Windows Live" clId="Web-{39641B38-3046-4549-816F-1A67C9BF7FC1}" dt="2024-10-03T02:23:27.255" v="6"/>
          <ac:picMkLst>
            <pc:docMk/>
            <pc:sldMk cId="1574859843" sldId="274"/>
            <ac:picMk id="2" creationId="{1104984E-B0EF-D5F7-6600-A259DCB52A4F}"/>
          </ac:picMkLst>
        </pc:picChg>
        <pc:picChg chg="add del mod">
          <ac:chgData name="Andrew Montemayor" userId="0970032ea825cdae" providerId="Windows Live" clId="Web-{39641B38-3046-4549-816F-1A67C9BF7FC1}" dt="2024-10-03T02:24:05.756" v="12"/>
          <ac:picMkLst>
            <pc:docMk/>
            <pc:sldMk cId="1574859843" sldId="274"/>
            <ac:picMk id="5" creationId="{0065380D-5B76-C2F1-8DBA-554608EF2138}"/>
          </ac:picMkLst>
        </pc:picChg>
      </pc:sldChg>
    </pc:docChg>
  </pc:docChgLst>
  <pc:docChgLst>
    <pc:chgData name="Guest User" providerId="Windows Live" clId="Web-{47FF6288-977B-4659-830B-855874E9EE5E}"/>
    <pc:docChg chg="modSld">
      <pc:chgData name="Guest User" userId="" providerId="Windows Live" clId="Web-{47FF6288-977B-4659-830B-855874E9EE5E}" dt="2024-10-03T22:22:25.170" v="89" actId="20577"/>
      <pc:docMkLst>
        <pc:docMk/>
      </pc:docMkLst>
      <pc:sldChg chg="modSp">
        <pc:chgData name="Guest User" userId="" providerId="Windows Live" clId="Web-{47FF6288-977B-4659-830B-855874E9EE5E}" dt="2024-10-03T22:22:25.170" v="89" actId="20577"/>
        <pc:sldMkLst>
          <pc:docMk/>
          <pc:sldMk cId="6790699" sldId="271"/>
        </pc:sldMkLst>
        <pc:spChg chg="mod">
          <ac:chgData name="Guest User" userId="" providerId="Windows Live" clId="Web-{47FF6288-977B-4659-830B-855874E9EE5E}" dt="2024-10-03T22:22:25.170" v="89" actId="20577"/>
          <ac:spMkLst>
            <pc:docMk/>
            <pc:sldMk cId="6790699" sldId="271"/>
            <ac:spMk id="6" creationId="{D83DAF73-77FD-5EE3-2D3F-CF6E519CCF26}"/>
          </ac:spMkLst>
        </pc:spChg>
      </pc:sldChg>
      <pc:sldChg chg="modSp">
        <pc:chgData name="Guest User" userId="" providerId="Windows Live" clId="Web-{47FF6288-977B-4659-830B-855874E9EE5E}" dt="2024-10-03T22:16:37.658" v="6" actId="20577"/>
        <pc:sldMkLst>
          <pc:docMk/>
          <pc:sldMk cId="2168197265" sldId="276"/>
        </pc:sldMkLst>
        <pc:spChg chg="mod">
          <ac:chgData name="Guest User" userId="" providerId="Windows Live" clId="Web-{47FF6288-977B-4659-830B-855874E9EE5E}" dt="2024-10-03T22:16:37.658" v="6" actId="20577"/>
          <ac:spMkLst>
            <pc:docMk/>
            <pc:sldMk cId="2168197265" sldId="276"/>
            <ac:spMk id="6" creationId="{80951F0A-493F-C95E-7CB3-6A1814168FDA}"/>
          </ac:spMkLst>
        </pc:spChg>
      </pc:sldChg>
    </pc:docChg>
  </pc:docChgLst>
  <pc:docChgLst>
    <pc:chgData name="Judith Landa" userId="12b9e8b93ae54123" providerId="Windows Live" clId="Web-{F2E45A5A-2E29-4656-91FE-AD71A2E7333F}"/>
    <pc:docChg chg="modSld">
      <pc:chgData name="Judith Landa" userId="12b9e8b93ae54123" providerId="Windows Live" clId="Web-{F2E45A5A-2E29-4656-91FE-AD71A2E7333F}" dt="2024-10-03T22:30:00.585" v="34" actId="20577"/>
      <pc:docMkLst>
        <pc:docMk/>
      </pc:docMkLst>
      <pc:sldChg chg="modSp">
        <pc:chgData name="Judith Landa" userId="12b9e8b93ae54123" providerId="Windows Live" clId="Web-{F2E45A5A-2E29-4656-91FE-AD71A2E7333F}" dt="2024-10-03T22:27:24.673" v="10" actId="20577"/>
        <pc:sldMkLst>
          <pc:docMk/>
          <pc:sldMk cId="2615286322" sldId="257"/>
        </pc:sldMkLst>
        <pc:spChg chg="mod">
          <ac:chgData name="Judith Landa" userId="12b9e8b93ae54123" providerId="Windows Live" clId="Web-{F2E45A5A-2E29-4656-91FE-AD71A2E7333F}" dt="2024-10-03T22:27:24.673" v="10" actId="20577"/>
          <ac:spMkLst>
            <pc:docMk/>
            <pc:sldMk cId="2615286322" sldId="257"/>
            <ac:spMk id="8" creationId="{0E27D051-C264-2BA6-959D-64D8A83E034C}"/>
          </ac:spMkLst>
        </pc:spChg>
      </pc:sldChg>
      <pc:sldChg chg="modSp">
        <pc:chgData name="Judith Landa" userId="12b9e8b93ae54123" providerId="Windows Live" clId="Web-{F2E45A5A-2E29-4656-91FE-AD71A2E7333F}" dt="2024-10-03T22:27:48.205" v="17" actId="20577"/>
        <pc:sldMkLst>
          <pc:docMk/>
          <pc:sldMk cId="4263720766" sldId="272"/>
        </pc:sldMkLst>
        <pc:spChg chg="mod">
          <ac:chgData name="Judith Landa" userId="12b9e8b93ae54123" providerId="Windows Live" clId="Web-{F2E45A5A-2E29-4656-91FE-AD71A2E7333F}" dt="2024-10-03T22:27:48.205" v="17" actId="20577"/>
          <ac:spMkLst>
            <pc:docMk/>
            <pc:sldMk cId="4263720766" sldId="272"/>
            <ac:spMk id="2" creationId="{52A42431-A732-C5F9-369F-9FE2A14C6275}"/>
          </ac:spMkLst>
        </pc:spChg>
      </pc:sldChg>
      <pc:sldChg chg="modSp">
        <pc:chgData name="Judith Landa" userId="12b9e8b93ae54123" providerId="Windows Live" clId="Web-{F2E45A5A-2E29-4656-91FE-AD71A2E7333F}" dt="2024-10-03T22:28:38.832" v="19" actId="20577"/>
        <pc:sldMkLst>
          <pc:docMk/>
          <pc:sldMk cId="2293221413" sldId="273"/>
        </pc:sldMkLst>
        <pc:spChg chg="mod">
          <ac:chgData name="Judith Landa" userId="12b9e8b93ae54123" providerId="Windows Live" clId="Web-{F2E45A5A-2E29-4656-91FE-AD71A2E7333F}" dt="2024-10-03T22:28:38.832" v="19" actId="20577"/>
          <ac:spMkLst>
            <pc:docMk/>
            <pc:sldMk cId="2293221413" sldId="273"/>
            <ac:spMk id="6" creationId="{1DF9DA9E-10FB-B333-2938-F4D569AB339E}"/>
          </ac:spMkLst>
        </pc:spChg>
      </pc:sldChg>
      <pc:sldChg chg="modSp">
        <pc:chgData name="Judith Landa" userId="12b9e8b93ae54123" providerId="Windows Live" clId="Web-{F2E45A5A-2E29-4656-91FE-AD71A2E7333F}" dt="2024-10-03T22:17:45.295" v="5" actId="20577"/>
        <pc:sldMkLst>
          <pc:docMk/>
          <pc:sldMk cId="2168197265" sldId="276"/>
        </pc:sldMkLst>
        <pc:spChg chg="mod">
          <ac:chgData name="Judith Landa" userId="12b9e8b93ae54123" providerId="Windows Live" clId="Web-{F2E45A5A-2E29-4656-91FE-AD71A2E7333F}" dt="2024-10-03T22:17:45.295" v="5" actId="20577"/>
          <ac:spMkLst>
            <pc:docMk/>
            <pc:sldMk cId="2168197265" sldId="276"/>
            <ac:spMk id="6" creationId="{80951F0A-493F-C95E-7CB3-6A1814168FDA}"/>
          </ac:spMkLst>
        </pc:spChg>
      </pc:sldChg>
      <pc:sldChg chg="modSp">
        <pc:chgData name="Judith Landa" userId="12b9e8b93ae54123" providerId="Windows Live" clId="Web-{F2E45A5A-2E29-4656-91FE-AD71A2E7333F}" dt="2024-10-03T22:30:00.585" v="34" actId="20577"/>
        <pc:sldMkLst>
          <pc:docMk/>
          <pc:sldMk cId="1878095641" sldId="278"/>
        </pc:sldMkLst>
        <pc:spChg chg="mod">
          <ac:chgData name="Judith Landa" userId="12b9e8b93ae54123" providerId="Windows Live" clId="Web-{F2E45A5A-2E29-4656-91FE-AD71A2E7333F}" dt="2024-10-03T22:30:00.585" v="34" actId="20577"/>
          <ac:spMkLst>
            <pc:docMk/>
            <pc:sldMk cId="1878095641" sldId="278"/>
            <ac:spMk id="6" creationId="{77D2A317-3AB5-77F2-B640-81E756873C05}"/>
          </ac:spMkLst>
        </pc:spChg>
      </pc:sldChg>
    </pc:docChg>
  </pc:docChgLst>
  <pc:docChgLst>
    <pc:chgData name="Judith Landa" userId="12b9e8b93ae54123" providerId="Windows Live" clId="Web-{385EF587-D4F5-4A65-9464-A987A02548CC}"/>
    <pc:docChg chg="addSld delSld modSld sldOrd">
      <pc:chgData name="Judith Landa" userId="12b9e8b93ae54123" providerId="Windows Live" clId="Web-{385EF587-D4F5-4A65-9464-A987A02548CC}" dt="2024-10-02T03:24:37.571" v="1060"/>
      <pc:docMkLst>
        <pc:docMk/>
      </pc:docMkLst>
      <pc:sldChg chg="del">
        <pc:chgData name="Judith Landa" userId="12b9e8b93ae54123" providerId="Windows Live" clId="Web-{385EF587-D4F5-4A65-9464-A987A02548CC}" dt="2024-10-02T00:56:40.623" v="136"/>
        <pc:sldMkLst>
          <pc:docMk/>
          <pc:sldMk cId="3180097618" sldId="256"/>
        </pc:sldMkLst>
      </pc:sldChg>
      <pc:sldChg chg="addSp delSp modSp">
        <pc:chgData name="Judith Landa" userId="12b9e8b93ae54123" providerId="Windows Live" clId="Web-{385EF587-D4F5-4A65-9464-A987A02548CC}" dt="2024-10-02T03:24:37.571" v="1060"/>
        <pc:sldMkLst>
          <pc:docMk/>
          <pc:sldMk cId="2615286322" sldId="257"/>
        </pc:sldMkLst>
        <pc:spChg chg="del mod">
          <ac:chgData name="Judith Landa" userId="12b9e8b93ae54123" providerId="Windows Live" clId="Web-{385EF587-D4F5-4A65-9464-A987A02548CC}" dt="2024-10-02T00:45:52.799" v="104"/>
          <ac:spMkLst>
            <pc:docMk/>
            <pc:sldMk cId="2615286322" sldId="257"/>
            <ac:spMk id="4" creationId="{A16AACDC-19BF-868C-5E6B-EB980EA91FA0}"/>
          </ac:spMkLst>
        </pc:spChg>
        <pc:spChg chg="add mod">
          <ac:chgData name="Judith Landa" userId="12b9e8b93ae54123" providerId="Windows Live" clId="Web-{385EF587-D4F5-4A65-9464-A987A02548CC}" dt="2024-10-02T01:54:48.198" v="427" actId="1076"/>
          <ac:spMkLst>
            <pc:docMk/>
            <pc:sldMk cId="2615286322" sldId="257"/>
            <ac:spMk id="6" creationId="{9C4548D2-5F19-57BA-9C69-02528552C436}"/>
          </ac:spMkLst>
        </pc:spChg>
        <pc:spChg chg="add del mod">
          <ac:chgData name="Judith Landa" userId="12b9e8b93ae54123" providerId="Windows Live" clId="Web-{385EF587-D4F5-4A65-9464-A987A02548CC}" dt="2024-10-02T01:56:37.076" v="447" actId="1076"/>
          <ac:spMkLst>
            <pc:docMk/>
            <pc:sldMk cId="2615286322" sldId="257"/>
            <ac:spMk id="8" creationId="{0E27D051-C264-2BA6-959D-64D8A83E034C}"/>
          </ac:spMkLst>
        </pc:spChg>
        <pc:spChg chg="add del mod">
          <ac:chgData name="Judith Landa" userId="12b9e8b93ae54123" providerId="Windows Live" clId="Web-{385EF587-D4F5-4A65-9464-A987A02548CC}" dt="2024-10-02T03:24:37.571" v="1060"/>
          <ac:spMkLst>
            <pc:docMk/>
            <pc:sldMk cId="2615286322" sldId="257"/>
            <ac:spMk id="30" creationId="{DFDB0F88-12D8-8E06-00C3-776A4011E5C7}"/>
          </ac:spMkLst>
        </pc:spChg>
        <pc:graphicFrameChg chg="add del">
          <ac:chgData name="Judith Landa" userId="12b9e8b93ae54123" providerId="Windows Live" clId="Web-{385EF587-D4F5-4A65-9464-A987A02548CC}" dt="2024-10-02T01:48:41.685" v="404"/>
          <ac:graphicFrameMkLst>
            <pc:docMk/>
            <pc:sldMk cId="2615286322" sldId="257"/>
            <ac:graphicFrameMk id="15" creationId="{37D66B78-07E0-FC2B-E176-78BCE5D9C973}"/>
          </ac:graphicFrameMkLst>
        </pc:graphicFrameChg>
        <pc:picChg chg="mod">
          <ac:chgData name="Judith Landa" userId="12b9e8b93ae54123" providerId="Windows Live" clId="Web-{385EF587-D4F5-4A65-9464-A987A02548CC}" dt="2024-10-02T01:48:41.685" v="404"/>
          <ac:picMkLst>
            <pc:docMk/>
            <pc:sldMk cId="2615286322" sldId="257"/>
            <ac:picMk id="9" creationId="{9619230F-463F-E28A-A19D-A99CA2FEC8AF}"/>
          </ac:picMkLst>
        </pc:picChg>
        <pc:picChg chg="add mod">
          <ac:chgData name="Judith Landa" userId="12b9e8b93ae54123" providerId="Windows Live" clId="Web-{385EF587-D4F5-4A65-9464-A987A02548CC}" dt="2024-10-02T01:36:34.581" v="389" actId="1076"/>
          <ac:picMkLst>
            <pc:docMk/>
            <pc:sldMk cId="2615286322" sldId="257"/>
            <ac:picMk id="13" creationId="{753890CD-DCD5-8FE7-98D1-3C7F049336C0}"/>
          </ac:picMkLst>
        </pc:picChg>
        <pc:picChg chg="add del mod">
          <ac:chgData name="Judith Landa" userId="12b9e8b93ae54123" providerId="Windows Live" clId="Web-{385EF587-D4F5-4A65-9464-A987A02548CC}" dt="2024-10-02T01:56:11.982" v="441"/>
          <ac:picMkLst>
            <pc:docMk/>
            <pc:sldMk cId="2615286322" sldId="257"/>
            <ac:picMk id="28" creationId="{A3A91EF3-34AC-F24E-578E-51E2F1056D98}"/>
          </ac:picMkLst>
        </pc:picChg>
        <pc:picChg chg="add mod">
          <ac:chgData name="Judith Landa" userId="12b9e8b93ae54123" providerId="Windows Live" clId="Web-{385EF587-D4F5-4A65-9464-A987A02548CC}" dt="2024-10-02T01:56:21.123" v="446"/>
          <ac:picMkLst>
            <pc:docMk/>
            <pc:sldMk cId="2615286322" sldId="257"/>
            <ac:picMk id="29" creationId="{C1C3BF3A-6959-1595-64CF-BC5FEA03A7C9}"/>
          </ac:picMkLst>
        </pc:picChg>
        <pc:cxnChg chg="del">
          <ac:chgData name="Judith Landa" userId="12b9e8b93ae54123" providerId="Windows Live" clId="Web-{385EF587-D4F5-4A65-9464-A987A02548CC}" dt="2024-10-02T00:45:54.799" v="105"/>
          <ac:cxnSpMkLst>
            <pc:docMk/>
            <pc:sldMk cId="2615286322" sldId="257"/>
            <ac:cxnSpMk id="5" creationId="{26DA8520-10F8-0167-8570-0CE00A558E12}"/>
          </ac:cxnSpMkLst>
        </pc:cxnChg>
      </pc:sldChg>
      <pc:sldChg chg="modSp del">
        <pc:chgData name="Judith Landa" userId="12b9e8b93ae54123" providerId="Windows Live" clId="Web-{385EF587-D4F5-4A65-9464-A987A02548CC}" dt="2024-10-02T00:57:43.453" v="156"/>
        <pc:sldMkLst>
          <pc:docMk/>
          <pc:sldMk cId="1492970871" sldId="258"/>
        </pc:sldMkLst>
        <pc:spChg chg="mod">
          <ac:chgData name="Judith Landa" userId="12b9e8b93ae54123" providerId="Windows Live" clId="Web-{385EF587-D4F5-4A65-9464-A987A02548CC}" dt="2024-10-02T00:57:23.422" v="147" actId="20577"/>
          <ac:spMkLst>
            <pc:docMk/>
            <pc:sldMk cId="1492970871" sldId="258"/>
            <ac:spMk id="2" creationId="{B2920169-6750-EA8A-568F-8A86E87135F5}"/>
          </ac:spMkLst>
        </pc:spChg>
        <pc:spChg chg="mod">
          <ac:chgData name="Judith Landa" userId="12b9e8b93ae54123" providerId="Windows Live" clId="Web-{385EF587-D4F5-4A65-9464-A987A02548CC}" dt="2024-10-02T00:57:20.703" v="145" actId="20577"/>
          <ac:spMkLst>
            <pc:docMk/>
            <pc:sldMk cId="1492970871" sldId="258"/>
            <ac:spMk id="3" creationId="{AE6A74FB-295B-5866-FC2D-F905DF7A2A66}"/>
          </ac:spMkLst>
        </pc:spChg>
      </pc:sldChg>
      <pc:sldChg chg="modSp del">
        <pc:chgData name="Judith Landa" userId="12b9e8b93ae54123" providerId="Windows Live" clId="Web-{385EF587-D4F5-4A65-9464-A987A02548CC}" dt="2024-10-02T00:58:38.580" v="169"/>
        <pc:sldMkLst>
          <pc:docMk/>
          <pc:sldMk cId="2054291234" sldId="259"/>
        </pc:sldMkLst>
        <pc:spChg chg="mod">
          <ac:chgData name="Judith Landa" userId="12b9e8b93ae54123" providerId="Windows Live" clId="Web-{385EF587-D4F5-4A65-9464-A987A02548CC}" dt="2024-10-02T00:58:19.486" v="166" actId="20577"/>
          <ac:spMkLst>
            <pc:docMk/>
            <pc:sldMk cId="2054291234" sldId="259"/>
            <ac:spMk id="2" creationId="{105BE496-0F3A-16EF-BD83-365E89CEF816}"/>
          </ac:spMkLst>
        </pc:spChg>
      </pc:sldChg>
      <pc:sldChg chg="modSp del">
        <pc:chgData name="Judith Landa" userId="12b9e8b93ae54123" providerId="Windows Live" clId="Web-{385EF587-D4F5-4A65-9464-A987A02548CC}" dt="2024-10-02T00:59:09.019" v="179"/>
        <pc:sldMkLst>
          <pc:docMk/>
          <pc:sldMk cId="3006699998" sldId="260"/>
        </pc:sldMkLst>
        <pc:spChg chg="mod">
          <ac:chgData name="Judith Landa" userId="12b9e8b93ae54123" providerId="Windows Live" clId="Web-{385EF587-D4F5-4A65-9464-A987A02548CC}" dt="2024-10-02T00:58:52.800" v="172" actId="20577"/>
          <ac:spMkLst>
            <pc:docMk/>
            <pc:sldMk cId="3006699998" sldId="260"/>
            <ac:spMk id="2" creationId="{F8E0A64B-7633-5C32-336C-B025736EF223}"/>
          </ac:spMkLst>
        </pc:spChg>
        <pc:spChg chg="mod">
          <ac:chgData name="Judith Landa" userId="12b9e8b93ae54123" providerId="Windows Live" clId="Web-{385EF587-D4F5-4A65-9464-A987A02548CC}" dt="2024-10-02T00:58:57.456" v="174" actId="14100"/>
          <ac:spMkLst>
            <pc:docMk/>
            <pc:sldMk cId="3006699998" sldId="260"/>
            <ac:spMk id="3" creationId="{EF6C9BD8-56C2-C557-558C-01D86D3AE0EE}"/>
          </ac:spMkLst>
        </pc:spChg>
      </pc:sldChg>
      <pc:sldChg chg="modSp del">
        <pc:chgData name="Judith Landa" userId="12b9e8b93ae54123" providerId="Windows Live" clId="Web-{385EF587-D4F5-4A65-9464-A987A02548CC}" dt="2024-10-02T00:59:51.927" v="197"/>
        <pc:sldMkLst>
          <pc:docMk/>
          <pc:sldMk cId="1221304455" sldId="261"/>
        </pc:sldMkLst>
        <pc:spChg chg="mod">
          <ac:chgData name="Judith Landa" userId="12b9e8b93ae54123" providerId="Windows Live" clId="Web-{385EF587-D4F5-4A65-9464-A987A02548CC}" dt="2024-10-02T00:59:40.254" v="191" actId="20577"/>
          <ac:spMkLst>
            <pc:docMk/>
            <pc:sldMk cId="1221304455" sldId="261"/>
            <ac:spMk id="2" creationId="{908B2730-DBE8-C6FE-4F49-E41E25D685C2}"/>
          </ac:spMkLst>
        </pc:spChg>
        <pc:spChg chg="mod">
          <ac:chgData name="Judith Landa" userId="12b9e8b93ae54123" providerId="Windows Live" clId="Web-{385EF587-D4F5-4A65-9464-A987A02548CC}" dt="2024-10-02T00:59:42.786" v="192" actId="14100"/>
          <ac:spMkLst>
            <pc:docMk/>
            <pc:sldMk cId="1221304455" sldId="261"/>
            <ac:spMk id="3" creationId="{25F71317-AD60-4EE0-2F06-665FEB1446DD}"/>
          </ac:spMkLst>
        </pc:spChg>
      </pc:sldChg>
      <pc:sldChg chg="modSp del">
        <pc:chgData name="Judith Landa" userId="12b9e8b93ae54123" providerId="Windows Live" clId="Web-{385EF587-D4F5-4A65-9464-A987A02548CC}" dt="2024-10-02T01:00:36.428" v="217"/>
        <pc:sldMkLst>
          <pc:docMk/>
          <pc:sldMk cId="2060292827" sldId="262"/>
        </pc:sldMkLst>
        <pc:spChg chg="mod">
          <ac:chgData name="Judith Landa" userId="12b9e8b93ae54123" providerId="Windows Live" clId="Web-{385EF587-D4F5-4A65-9464-A987A02548CC}" dt="2024-10-02T01:00:28.506" v="212" actId="20577"/>
          <ac:spMkLst>
            <pc:docMk/>
            <pc:sldMk cId="2060292827" sldId="262"/>
            <ac:spMk id="2" creationId="{1AE6F879-327F-6E0E-0340-0A299004CCDF}"/>
          </ac:spMkLst>
        </pc:spChg>
        <pc:spChg chg="mod">
          <ac:chgData name="Judith Landa" userId="12b9e8b93ae54123" providerId="Windows Live" clId="Web-{385EF587-D4F5-4A65-9464-A987A02548CC}" dt="2024-10-02T01:00:25.897" v="210" actId="20577"/>
          <ac:spMkLst>
            <pc:docMk/>
            <pc:sldMk cId="2060292827" sldId="262"/>
            <ac:spMk id="3" creationId="{451D657F-B9AF-12A7-077C-2D2737950203}"/>
          </ac:spMkLst>
        </pc:spChg>
      </pc:sldChg>
      <pc:sldChg chg="modSp del">
        <pc:chgData name="Judith Landa" userId="12b9e8b93ae54123" providerId="Windows Live" clId="Web-{385EF587-D4F5-4A65-9464-A987A02548CC}" dt="2024-10-02T01:00:54.085" v="225"/>
        <pc:sldMkLst>
          <pc:docMk/>
          <pc:sldMk cId="312204452" sldId="263"/>
        </pc:sldMkLst>
        <pc:spChg chg="mod">
          <ac:chgData name="Judith Landa" userId="12b9e8b93ae54123" providerId="Windows Live" clId="Web-{385EF587-D4F5-4A65-9464-A987A02548CC}" dt="2024-10-02T01:00:45.538" v="220" actId="20577"/>
          <ac:spMkLst>
            <pc:docMk/>
            <pc:sldMk cId="312204452" sldId="263"/>
            <ac:spMk id="2" creationId="{5A3272FD-6D90-B5CD-6439-EB787809B30D}"/>
          </ac:spMkLst>
        </pc:spChg>
        <pc:spChg chg="mod">
          <ac:chgData name="Judith Landa" userId="12b9e8b93ae54123" providerId="Windows Live" clId="Web-{385EF587-D4F5-4A65-9464-A987A02548CC}" dt="2024-10-02T01:00:42.944" v="219" actId="14100"/>
          <ac:spMkLst>
            <pc:docMk/>
            <pc:sldMk cId="312204452" sldId="263"/>
            <ac:spMk id="3" creationId="{86CC9155-6697-746B-DB51-E36ABE79744F}"/>
          </ac:spMkLst>
        </pc:spChg>
      </pc:sldChg>
      <pc:sldChg chg="modSp del">
        <pc:chgData name="Judith Landa" userId="12b9e8b93ae54123" providerId="Windows Live" clId="Web-{385EF587-D4F5-4A65-9464-A987A02548CC}" dt="2024-10-02T01:00:19.053" v="208"/>
        <pc:sldMkLst>
          <pc:docMk/>
          <pc:sldMk cId="2790612178" sldId="264"/>
        </pc:sldMkLst>
        <pc:spChg chg="mod">
          <ac:chgData name="Judith Landa" userId="12b9e8b93ae54123" providerId="Windows Live" clId="Web-{385EF587-D4F5-4A65-9464-A987A02548CC}" dt="2024-10-02T01:00:08.755" v="203" actId="20577"/>
          <ac:spMkLst>
            <pc:docMk/>
            <pc:sldMk cId="2790612178" sldId="264"/>
            <ac:spMk id="2" creationId="{F488BC05-9C34-B3E7-170F-618212A7F008}"/>
          </ac:spMkLst>
        </pc:spChg>
        <pc:spChg chg="mod">
          <ac:chgData name="Judith Landa" userId="12b9e8b93ae54123" providerId="Windows Live" clId="Web-{385EF587-D4F5-4A65-9464-A987A02548CC}" dt="2024-10-02T01:00:06.333" v="201" actId="20577"/>
          <ac:spMkLst>
            <pc:docMk/>
            <pc:sldMk cId="2790612178" sldId="264"/>
            <ac:spMk id="3" creationId="{C94314EF-5629-E51D-1B12-06D336D4779E}"/>
          </ac:spMkLst>
        </pc:spChg>
      </pc:sldChg>
      <pc:sldChg chg="delSp modSp">
        <pc:chgData name="Judith Landa" userId="12b9e8b93ae54123" providerId="Windows Live" clId="Web-{385EF587-D4F5-4A65-9464-A987A02548CC}" dt="2024-10-02T01:48:04.637" v="402" actId="1076"/>
        <pc:sldMkLst>
          <pc:docMk/>
          <pc:sldMk cId="18364481" sldId="265"/>
        </pc:sldMkLst>
        <pc:spChg chg="del">
          <ac:chgData name="Judith Landa" userId="12b9e8b93ae54123" providerId="Windows Live" clId="Web-{385EF587-D4F5-4A65-9464-A987A02548CC}" dt="2024-10-02T00:10:27.466" v="58"/>
          <ac:spMkLst>
            <pc:docMk/>
            <pc:sldMk cId="18364481" sldId="265"/>
            <ac:spMk id="10" creationId="{3EBAFF6C-A4B2-000C-4353-D603D9A32698}"/>
          </ac:spMkLst>
        </pc:spChg>
        <pc:spChg chg="mod">
          <ac:chgData name="Judith Landa" userId="12b9e8b93ae54123" providerId="Windows Live" clId="Web-{385EF587-D4F5-4A65-9464-A987A02548CC}" dt="2024-10-02T00:46:06.050" v="109" actId="20577"/>
          <ac:spMkLst>
            <pc:docMk/>
            <pc:sldMk cId="18364481" sldId="265"/>
            <ac:spMk id="14" creationId="{2BB29A27-33BF-0EFE-2751-6FAE0DBAE9CE}"/>
          </ac:spMkLst>
        </pc:spChg>
        <pc:spChg chg="mod">
          <ac:chgData name="Judith Landa" userId="12b9e8b93ae54123" providerId="Windows Live" clId="Web-{385EF587-D4F5-4A65-9464-A987A02548CC}" dt="2024-10-02T00:46:00.971" v="107" actId="20577"/>
          <ac:spMkLst>
            <pc:docMk/>
            <pc:sldMk cId="18364481" sldId="265"/>
            <ac:spMk id="15" creationId="{B8AFC993-0A4B-D325-A469-28F71385FF17}"/>
          </ac:spMkLst>
        </pc:spChg>
        <pc:spChg chg="mod">
          <ac:chgData name="Judith Landa" userId="12b9e8b93ae54123" providerId="Windows Live" clId="Web-{385EF587-D4F5-4A65-9464-A987A02548CC}" dt="2024-10-02T00:46:20.019" v="120" actId="14100"/>
          <ac:spMkLst>
            <pc:docMk/>
            <pc:sldMk cId="18364481" sldId="265"/>
            <ac:spMk id="16" creationId="{2F499EF0-FB45-C58B-CF1B-D10C2563A439}"/>
          </ac:spMkLst>
        </pc:spChg>
        <pc:spChg chg="mod">
          <ac:chgData name="Judith Landa" userId="12b9e8b93ae54123" providerId="Windows Live" clId="Web-{385EF587-D4F5-4A65-9464-A987A02548CC}" dt="2024-10-02T00:46:48.426" v="126" actId="1076"/>
          <ac:spMkLst>
            <pc:docMk/>
            <pc:sldMk cId="18364481" sldId="265"/>
            <ac:spMk id="17" creationId="{7F5A264C-92E4-0939-0F87-46F77E89C634}"/>
          </ac:spMkLst>
        </pc:spChg>
        <pc:spChg chg="mod">
          <ac:chgData name="Judith Landa" userId="12b9e8b93ae54123" providerId="Windows Live" clId="Web-{385EF587-D4F5-4A65-9464-A987A02548CC}" dt="2024-10-02T00:46:58.223" v="129" actId="20577"/>
          <ac:spMkLst>
            <pc:docMk/>
            <pc:sldMk cId="18364481" sldId="265"/>
            <ac:spMk id="18" creationId="{E8378DB9-9913-F01B-1DB1-CE13C1572819}"/>
          </ac:spMkLst>
        </pc:spChg>
        <pc:spChg chg="mod">
          <ac:chgData name="Judith Landa" userId="12b9e8b93ae54123" providerId="Windows Live" clId="Web-{385EF587-D4F5-4A65-9464-A987A02548CC}" dt="2024-10-02T01:48:04.637" v="402" actId="1076"/>
          <ac:spMkLst>
            <pc:docMk/>
            <pc:sldMk cId="18364481" sldId="265"/>
            <ac:spMk id="20" creationId="{B02CB944-C7F6-5268-F2E1-99C182D51672}"/>
          </ac:spMkLst>
        </pc:spChg>
        <pc:picChg chg="mod">
          <ac:chgData name="Judith Landa" userId="12b9e8b93ae54123" providerId="Windows Live" clId="Web-{385EF587-D4F5-4A65-9464-A987A02548CC}" dt="2024-10-02T00:46:44.004" v="125" actId="1076"/>
          <ac:picMkLst>
            <pc:docMk/>
            <pc:sldMk cId="18364481" sldId="265"/>
            <ac:picMk id="6" creationId="{B9477B21-419F-F9B9-7DFB-E22251F249CF}"/>
          </ac:picMkLst>
        </pc:picChg>
        <pc:picChg chg="mod">
          <ac:chgData name="Judith Landa" userId="12b9e8b93ae54123" providerId="Windows Live" clId="Web-{385EF587-D4F5-4A65-9464-A987A02548CC}" dt="2024-10-02T00:46:35.894" v="123" actId="1076"/>
          <ac:picMkLst>
            <pc:docMk/>
            <pc:sldMk cId="18364481" sldId="265"/>
            <ac:picMk id="9" creationId="{3129D332-F3CC-9D22-F8BB-2E27D6A84823}"/>
          </ac:picMkLst>
        </pc:picChg>
        <pc:picChg chg="mod">
          <ac:chgData name="Judith Landa" userId="12b9e8b93ae54123" providerId="Windows Live" clId="Web-{385EF587-D4F5-4A65-9464-A987A02548CC}" dt="2024-10-02T01:27:45.766" v="345"/>
          <ac:picMkLst>
            <pc:docMk/>
            <pc:sldMk cId="18364481" sldId="265"/>
            <ac:picMk id="19" creationId="{A9536C5F-16F1-E042-AD6E-5C7A6146AEFE}"/>
          </ac:picMkLst>
        </pc:picChg>
      </pc:sldChg>
      <pc:sldChg chg="ord addAnim delAnim">
        <pc:chgData name="Judith Landa" userId="12b9e8b93ae54123" providerId="Windows Live" clId="Web-{385EF587-D4F5-4A65-9464-A987A02548CC}" dt="2024-10-02T03:05:17.246" v="1000"/>
        <pc:sldMkLst>
          <pc:docMk/>
          <pc:sldMk cId="2072904181" sldId="267"/>
        </pc:sldMkLst>
      </pc:sldChg>
      <pc:sldChg chg="modSp del">
        <pc:chgData name="Judith Landa" userId="12b9e8b93ae54123" providerId="Windows Live" clId="Web-{385EF587-D4F5-4A65-9464-A987A02548CC}" dt="2024-10-02T00:57:12.671" v="143"/>
        <pc:sldMkLst>
          <pc:docMk/>
          <pc:sldMk cId="3606985356" sldId="268"/>
        </pc:sldMkLst>
        <pc:spChg chg="mod">
          <ac:chgData name="Judith Landa" userId="12b9e8b93ae54123" providerId="Windows Live" clId="Web-{385EF587-D4F5-4A65-9464-A987A02548CC}" dt="2024-10-01T23:56:20.818" v="18" actId="20577"/>
          <ac:spMkLst>
            <pc:docMk/>
            <pc:sldMk cId="3606985356" sldId="268"/>
            <ac:spMk id="3" creationId="{976BB7BB-FF72-E0B6-6843-106EA108B8A3}"/>
          </ac:spMkLst>
        </pc:spChg>
      </pc:sldChg>
      <pc:sldChg chg="modSp add del replId">
        <pc:chgData name="Judith Landa" userId="12b9e8b93ae54123" providerId="Windows Live" clId="Web-{385EF587-D4F5-4A65-9464-A987A02548CC}" dt="2024-10-02T00:59:31.785" v="189"/>
        <pc:sldMkLst>
          <pc:docMk/>
          <pc:sldMk cId="3617778244" sldId="270"/>
        </pc:sldMkLst>
        <pc:spChg chg="mod">
          <ac:chgData name="Judith Landa" userId="12b9e8b93ae54123" providerId="Windows Live" clId="Web-{385EF587-D4F5-4A65-9464-A987A02548CC}" dt="2024-10-02T00:59:18.660" v="182" actId="20577"/>
          <ac:spMkLst>
            <pc:docMk/>
            <pc:sldMk cId="3617778244" sldId="270"/>
            <ac:spMk id="2" creationId="{F8E0A64B-7633-5C32-336C-B025736EF223}"/>
          </ac:spMkLst>
        </pc:spChg>
        <pc:spChg chg="mod">
          <ac:chgData name="Judith Landa" userId="12b9e8b93ae54123" providerId="Windows Live" clId="Web-{385EF587-D4F5-4A65-9464-A987A02548CC}" dt="2024-10-02T00:59:16.300" v="180" actId="20577"/>
          <ac:spMkLst>
            <pc:docMk/>
            <pc:sldMk cId="3617778244" sldId="270"/>
            <ac:spMk id="3" creationId="{EF6C9BD8-56C2-C557-558C-01D86D3AE0EE}"/>
          </ac:spMkLst>
        </pc:spChg>
      </pc:sldChg>
      <pc:sldChg chg="addSp delSp modSp add ord replId">
        <pc:chgData name="Judith Landa" userId="12b9e8b93ae54123" providerId="Windows Live" clId="Web-{385EF587-D4F5-4A65-9464-A987A02548CC}" dt="2024-10-02T03:24:18.460" v="1059" actId="1076"/>
        <pc:sldMkLst>
          <pc:docMk/>
          <pc:sldMk cId="6790699" sldId="271"/>
        </pc:sldMkLst>
        <pc:spChg chg="add mod">
          <ac:chgData name="Judith Landa" userId="12b9e8b93ae54123" providerId="Windows Live" clId="Web-{385EF587-D4F5-4A65-9464-A987A02548CC}" dt="2024-10-02T01:01:22.024" v="226" actId="1076"/>
          <ac:spMkLst>
            <pc:docMk/>
            <pc:sldMk cId="6790699" sldId="271"/>
            <ac:spMk id="4" creationId="{73546959-CD07-3910-80A4-C574D6DD46D7}"/>
          </ac:spMkLst>
        </pc:spChg>
        <pc:spChg chg="add mod">
          <ac:chgData name="Judith Landa" userId="12b9e8b93ae54123" providerId="Windows Live" clId="Web-{385EF587-D4F5-4A65-9464-A987A02548CC}" dt="2024-10-02T01:34:00.654" v="373" actId="1076"/>
          <ac:spMkLst>
            <pc:docMk/>
            <pc:sldMk cId="6790699" sldId="271"/>
            <ac:spMk id="6" creationId="{D83DAF73-77FD-5EE3-2D3F-CF6E519CCF26}"/>
          </ac:spMkLst>
        </pc:spChg>
        <pc:spChg chg="add del mod">
          <ac:chgData name="Judith Landa" userId="12b9e8b93ae54123" providerId="Windows Live" clId="Web-{385EF587-D4F5-4A65-9464-A987A02548CC}" dt="2024-10-02T02:36:49.451" v="792"/>
          <ac:spMkLst>
            <pc:docMk/>
            <pc:sldMk cId="6790699" sldId="271"/>
            <ac:spMk id="15" creationId="{ED085321-62BA-E54A-680E-8B6AA5DE8321}"/>
          </ac:spMkLst>
        </pc:spChg>
        <pc:picChg chg="add del">
          <ac:chgData name="Judith Landa" userId="12b9e8b93ae54123" providerId="Windows Live" clId="Web-{385EF587-D4F5-4A65-9464-A987A02548CC}" dt="2024-10-02T01:21:31.786" v="317"/>
          <ac:picMkLst>
            <pc:docMk/>
            <pc:sldMk cId="6790699" sldId="271"/>
            <ac:picMk id="8" creationId="{35A3A8D1-ECB7-7282-827D-615E7E6ED823}"/>
          </ac:picMkLst>
        </pc:picChg>
        <pc:picChg chg="mod">
          <ac:chgData name="Judith Landa" userId="12b9e8b93ae54123" providerId="Windows Live" clId="Web-{385EF587-D4F5-4A65-9464-A987A02548CC}" dt="2024-10-02T01:23:04.741" v="322"/>
          <ac:picMkLst>
            <pc:docMk/>
            <pc:sldMk cId="6790699" sldId="271"/>
            <ac:picMk id="9" creationId="{9619230F-463F-E28A-A19D-A99CA2FEC8AF}"/>
          </ac:picMkLst>
        </pc:picChg>
        <pc:picChg chg="add del">
          <ac:chgData name="Judith Landa" userId="12b9e8b93ae54123" providerId="Windows Live" clId="Web-{385EF587-D4F5-4A65-9464-A987A02548CC}" dt="2024-10-02T01:21:35.300" v="319"/>
          <ac:picMkLst>
            <pc:docMk/>
            <pc:sldMk cId="6790699" sldId="271"/>
            <ac:picMk id="13" creationId="{2D17DFCE-EB97-8782-EC0E-61FE575D6ECB}"/>
          </ac:picMkLst>
        </pc:picChg>
        <pc:picChg chg="add mod">
          <ac:chgData name="Judith Landa" userId="12b9e8b93ae54123" providerId="Windows Live" clId="Web-{385EF587-D4F5-4A65-9464-A987A02548CC}" dt="2024-10-02T03:24:18.460" v="1059" actId="1076"/>
          <ac:picMkLst>
            <pc:docMk/>
            <pc:sldMk cId="6790699" sldId="271"/>
            <ac:picMk id="14" creationId="{F22A6546-A0C9-8E8A-63E3-75C780067D62}"/>
          </ac:picMkLst>
        </pc:picChg>
      </pc:sldChg>
      <pc:sldChg chg="add del">
        <pc:chgData name="Judith Landa" userId="12b9e8b93ae54123" providerId="Windows Live" clId="Web-{385EF587-D4F5-4A65-9464-A987A02548CC}" dt="2024-10-02T00:47:59.304" v="132"/>
        <pc:sldMkLst>
          <pc:docMk/>
          <pc:sldMk cId="1863102329" sldId="271"/>
        </pc:sldMkLst>
      </pc:sldChg>
      <pc:sldChg chg="add del replId">
        <pc:chgData name="Judith Landa" userId="12b9e8b93ae54123" providerId="Windows Live" clId="Web-{385EF587-D4F5-4A65-9464-A987A02548CC}" dt="2024-10-02T00:48:10.570" v="134"/>
        <pc:sldMkLst>
          <pc:docMk/>
          <pc:sldMk cId="3442813400" sldId="271"/>
        </pc:sldMkLst>
      </pc:sldChg>
      <pc:sldChg chg="addSp delSp modSp add replId">
        <pc:chgData name="Judith Landa" userId="12b9e8b93ae54123" providerId="Windows Live" clId="Web-{385EF587-D4F5-4A65-9464-A987A02548CC}" dt="2024-10-02T03:22:58.083" v="1057"/>
        <pc:sldMkLst>
          <pc:docMk/>
          <pc:sldMk cId="4263720766" sldId="272"/>
        </pc:sldMkLst>
        <pc:spChg chg="add del mod">
          <ac:chgData name="Judith Landa" userId="12b9e8b93ae54123" providerId="Windows Live" clId="Web-{385EF587-D4F5-4A65-9464-A987A02548CC}" dt="2024-10-02T00:57:56.970" v="160"/>
          <ac:spMkLst>
            <pc:docMk/>
            <pc:sldMk cId="4263720766" sldId="272"/>
            <ac:spMk id="4" creationId="{8BAAF9D8-BB6B-855D-A545-C9AE7686B6E0}"/>
          </ac:spMkLst>
        </pc:spChg>
        <pc:spChg chg="del">
          <ac:chgData name="Judith Landa" userId="12b9e8b93ae54123" providerId="Windows Live" clId="Web-{385EF587-D4F5-4A65-9464-A987A02548CC}" dt="2024-10-02T00:57:55.391" v="159"/>
          <ac:spMkLst>
            <pc:docMk/>
            <pc:sldMk cId="4263720766" sldId="272"/>
            <ac:spMk id="6" creationId="{9C4548D2-5F19-57BA-9C69-02528552C436}"/>
          </ac:spMkLst>
        </pc:spChg>
        <pc:spChg chg="add del mod">
          <ac:chgData name="Judith Landa" userId="12b9e8b93ae54123" providerId="Windows Live" clId="Web-{385EF587-D4F5-4A65-9464-A987A02548CC}" dt="2024-10-02T00:58:00.626" v="161"/>
          <ac:spMkLst>
            <pc:docMk/>
            <pc:sldMk cId="4263720766" sldId="272"/>
            <ac:spMk id="7" creationId="{793097F5-57B1-144A-B09A-16B8B699CD18}"/>
          </ac:spMkLst>
        </pc:spChg>
        <pc:spChg chg="del">
          <ac:chgData name="Judith Landa" userId="12b9e8b93ae54123" providerId="Windows Live" clId="Web-{385EF587-D4F5-4A65-9464-A987A02548CC}" dt="2024-10-02T00:57:52.048" v="158"/>
          <ac:spMkLst>
            <pc:docMk/>
            <pc:sldMk cId="4263720766" sldId="272"/>
            <ac:spMk id="8" creationId="{0E27D051-C264-2BA6-959D-64D8A83E034C}"/>
          </ac:spMkLst>
        </pc:spChg>
        <pc:spChg chg="add mod">
          <ac:chgData name="Judith Landa" userId="12b9e8b93ae54123" providerId="Windows Live" clId="Web-{385EF587-D4F5-4A65-9464-A987A02548CC}" dt="2024-10-02T01:03:26.919" v="238" actId="1076"/>
          <ac:spMkLst>
            <pc:docMk/>
            <pc:sldMk cId="4263720766" sldId="272"/>
            <ac:spMk id="13" creationId="{6E8E6165-6E2E-2EEF-1D8B-07676E157FA0}"/>
          </ac:spMkLst>
        </pc:spChg>
        <pc:picChg chg="mod">
          <ac:chgData name="Judith Landa" userId="12b9e8b93ae54123" providerId="Windows Live" clId="Web-{385EF587-D4F5-4A65-9464-A987A02548CC}" dt="2024-10-02T01:24:07.571" v="326"/>
          <ac:picMkLst>
            <pc:docMk/>
            <pc:sldMk cId="4263720766" sldId="272"/>
            <ac:picMk id="9" creationId="{9619230F-463F-E28A-A19D-A99CA2FEC8AF}"/>
          </ac:picMkLst>
        </pc:picChg>
        <pc:picChg chg="add">
          <ac:chgData name="Judith Landa" userId="12b9e8b93ae54123" providerId="Windows Live" clId="Web-{385EF587-D4F5-4A65-9464-A987A02548CC}" dt="2024-10-02T01:44:59.849" v="397"/>
          <ac:picMkLst>
            <pc:docMk/>
            <pc:sldMk cId="4263720766" sldId="272"/>
            <ac:picMk id="15" creationId="{0B05822D-07FF-7A79-84D2-5AD65B3E05D5}"/>
          </ac:picMkLst>
        </pc:picChg>
        <pc:picChg chg="add mod">
          <ac:chgData name="Judith Landa" userId="12b9e8b93ae54123" providerId="Windows Live" clId="Web-{385EF587-D4F5-4A65-9464-A987A02548CC}" dt="2024-10-02T02:37:53.906" v="794" actId="14100"/>
          <ac:picMkLst>
            <pc:docMk/>
            <pc:sldMk cId="4263720766" sldId="272"/>
            <ac:picMk id="17" creationId="{90C38F3F-17C3-6CC7-9CD4-D2A2E5F8CF08}"/>
          </ac:picMkLst>
        </pc:picChg>
        <pc:picChg chg="add del mod">
          <ac:chgData name="Judith Landa" userId="12b9e8b93ae54123" providerId="Windows Live" clId="Web-{385EF587-D4F5-4A65-9464-A987A02548CC}" dt="2024-10-02T03:22:58.083" v="1057"/>
          <ac:picMkLst>
            <pc:docMk/>
            <pc:sldMk cId="4263720766" sldId="272"/>
            <ac:picMk id="18" creationId="{926C4D62-0043-A8AE-E670-AA87780B72FA}"/>
          </ac:picMkLst>
        </pc:picChg>
        <pc:picChg chg="add del mod">
          <ac:chgData name="Judith Landa" userId="12b9e8b93ae54123" providerId="Windows Live" clId="Web-{385EF587-D4F5-4A65-9464-A987A02548CC}" dt="2024-10-02T03:21:36.752" v="1054"/>
          <ac:picMkLst>
            <pc:docMk/>
            <pc:sldMk cId="4263720766" sldId="272"/>
            <ac:picMk id="19" creationId="{39FBF2EF-0856-F47F-4A3F-4889381F0AD1}"/>
          </ac:picMkLst>
        </pc:picChg>
      </pc:sldChg>
      <pc:sldChg chg="addSp delSp modSp add replId">
        <pc:chgData name="Judith Landa" userId="12b9e8b93ae54123" providerId="Windows Live" clId="Web-{385EF587-D4F5-4A65-9464-A987A02548CC}" dt="2024-10-02T02:40:10.302" v="799"/>
        <pc:sldMkLst>
          <pc:docMk/>
          <pc:sldMk cId="2293221413" sldId="273"/>
        </pc:sldMkLst>
        <pc:spChg chg="add mod">
          <ac:chgData name="Judith Landa" userId="12b9e8b93ae54123" providerId="Windows Live" clId="Web-{385EF587-D4F5-4A65-9464-A987A02548CC}" dt="2024-10-02T01:07:28.724" v="258" actId="1076"/>
          <ac:spMkLst>
            <pc:docMk/>
            <pc:sldMk cId="2293221413" sldId="273"/>
            <ac:spMk id="4" creationId="{FD042849-23EE-BDB4-5B77-9DF3695D518D}"/>
          </ac:spMkLst>
        </pc:spChg>
        <pc:spChg chg="add mod">
          <ac:chgData name="Judith Landa" userId="12b9e8b93ae54123" providerId="Windows Live" clId="Web-{385EF587-D4F5-4A65-9464-A987A02548CC}" dt="2024-10-02T02:14:38.146" v="568" actId="1076"/>
          <ac:spMkLst>
            <pc:docMk/>
            <pc:sldMk cId="2293221413" sldId="273"/>
            <ac:spMk id="6" creationId="{1DF9DA9E-10FB-B333-2938-F4D569AB339E}"/>
          </ac:spMkLst>
        </pc:spChg>
        <pc:picChg chg="del">
          <ac:chgData name="Judith Landa" userId="12b9e8b93ae54123" providerId="Windows Live" clId="Web-{385EF587-D4F5-4A65-9464-A987A02548CC}" dt="2024-10-02T02:40:09.927" v="798"/>
          <ac:picMkLst>
            <pc:docMk/>
            <pc:sldMk cId="2293221413" sldId="273"/>
            <ac:picMk id="3" creationId="{620E36F0-E02D-0B62-91A8-9C72896CE469}"/>
          </ac:picMkLst>
        </pc:picChg>
        <pc:picChg chg="add del mod">
          <ac:chgData name="Judith Landa" userId="12b9e8b93ae54123" providerId="Windows Live" clId="Web-{385EF587-D4F5-4A65-9464-A987A02548CC}" dt="2024-10-02T02:40:07.864" v="797"/>
          <ac:picMkLst>
            <pc:docMk/>
            <pc:sldMk cId="2293221413" sldId="273"/>
            <ac:picMk id="8" creationId="{92B6D090-DB4D-7F0C-6527-B1A13467ACB0}"/>
          </ac:picMkLst>
        </pc:picChg>
        <pc:picChg chg="mod">
          <ac:chgData name="Judith Landa" userId="12b9e8b93ae54123" providerId="Windows Live" clId="Web-{385EF587-D4F5-4A65-9464-A987A02548CC}" dt="2024-10-02T01:26:12.372" v="338"/>
          <ac:picMkLst>
            <pc:docMk/>
            <pc:sldMk cId="2293221413" sldId="273"/>
            <ac:picMk id="9" creationId="{9619230F-463F-E28A-A19D-A99CA2FEC8AF}"/>
          </ac:picMkLst>
        </pc:picChg>
        <pc:picChg chg="add del mod">
          <ac:chgData name="Judith Landa" userId="12b9e8b93ae54123" providerId="Windows Live" clId="Web-{385EF587-D4F5-4A65-9464-A987A02548CC}" dt="2024-10-02T02:11:56.624" v="560"/>
          <ac:picMkLst>
            <pc:docMk/>
            <pc:sldMk cId="2293221413" sldId="273"/>
            <ac:picMk id="11" creationId="{AEB7CBBF-D323-30EF-B8C9-85728569730C}"/>
          </ac:picMkLst>
        </pc:picChg>
        <pc:picChg chg="add mod">
          <ac:chgData name="Judith Landa" userId="12b9e8b93ae54123" providerId="Windows Live" clId="Web-{385EF587-D4F5-4A65-9464-A987A02548CC}" dt="2024-10-02T02:14:58.646" v="570"/>
          <ac:picMkLst>
            <pc:docMk/>
            <pc:sldMk cId="2293221413" sldId="273"/>
            <ac:picMk id="13" creationId="{D5FB90B8-7E5F-AFAB-329C-56466FD1E665}"/>
          </ac:picMkLst>
        </pc:picChg>
        <pc:picChg chg="add del">
          <ac:chgData name="Judith Landa" userId="12b9e8b93ae54123" providerId="Windows Live" clId="Web-{385EF587-D4F5-4A65-9464-A987A02548CC}" dt="2024-10-02T02:40:05.802" v="796"/>
          <ac:picMkLst>
            <pc:docMk/>
            <pc:sldMk cId="2293221413" sldId="273"/>
            <ac:picMk id="15" creationId="{4370D787-970C-E29E-71D8-4D7EAC9DD2E0}"/>
          </ac:picMkLst>
        </pc:picChg>
        <pc:picChg chg="add">
          <ac:chgData name="Judith Landa" userId="12b9e8b93ae54123" providerId="Windows Live" clId="Web-{385EF587-D4F5-4A65-9464-A987A02548CC}" dt="2024-10-02T02:40:10.302" v="799"/>
          <ac:picMkLst>
            <pc:docMk/>
            <pc:sldMk cId="2293221413" sldId="273"/>
            <ac:picMk id="17" creationId="{19CA9D0C-D4A1-F49D-3C44-5635437A30C5}"/>
          </ac:picMkLst>
        </pc:picChg>
      </pc:sldChg>
      <pc:sldChg chg="addSp modSp add replId">
        <pc:chgData name="Judith Landa" userId="12b9e8b93ae54123" providerId="Windows Live" clId="Web-{385EF587-D4F5-4A65-9464-A987A02548CC}" dt="2024-10-02T01:31:05.757" v="359" actId="1076"/>
        <pc:sldMkLst>
          <pc:docMk/>
          <pc:sldMk cId="1574859843" sldId="274"/>
        </pc:sldMkLst>
        <pc:spChg chg="add mod">
          <ac:chgData name="Judith Landa" userId="12b9e8b93ae54123" providerId="Windows Live" clId="Web-{385EF587-D4F5-4A65-9464-A987A02548CC}" dt="2024-10-02T01:04:50.140" v="242" actId="1076"/>
          <ac:spMkLst>
            <pc:docMk/>
            <pc:sldMk cId="1574859843" sldId="274"/>
            <ac:spMk id="4" creationId="{CD76FFA8-6D60-5C05-CB53-C728B6C5AA38}"/>
          </ac:spMkLst>
        </pc:spChg>
        <pc:spChg chg="add mod">
          <ac:chgData name="Judith Landa" userId="12b9e8b93ae54123" providerId="Windows Live" clId="Web-{385EF587-D4F5-4A65-9464-A987A02548CC}" dt="2024-10-02T01:04:50.140" v="243" actId="1076"/>
          <ac:spMkLst>
            <pc:docMk/>
            <pc:sldMk cId="1574859843" sldId="274"/>
            <ac:spMk id="6" creationId="{53251867-A632-55FD-D7F8-6A7B54504BD0}"/>
          </ac:spMkLst>
        </pc:spChg>
        <pc:picChg chg="add mod modCrop">
          <ac:chgData name="Judith Landa" userId="12b9e8b93ae54123" providerId="Windows Live" clId="Web-{385EF587-D4F5-4A65-9464-A987A02548CC}" dt="2024-10-02T01:31:05.757" v="359" actId="1076"/>
          <ac:picMkLst>
            <pc:docMk/>
            <pc:sldMk cId="1574859843" sldId="274"/>
            <ac:picMk id="8" creationId="{C9809CCE-5C9A-06C9-0060-97A94D8A4C46}"/>
          </ac:picMkLst>
        </pc:picChg>
        <pc:picChg chg="mod">
          <ac:chgData name="Judith Landa" userId="12b9e8b93ae54123" providerId="Windows Live" clId="Web-{385EF587-D4F5-4A65-9464-A987A02548CC}" dt="2024-10-02T01:24:30.634" v="328"/>
          <ac:picMkLst>
            <pc:docMk/>
            <pc:sldMk cId="1574859843" sldId="274"/>
            <ac:picMk id="9" creationId="{9619230F-463F-E28A-A19D-A99CA2FEC8AF}"/>
          </ac:picMkLst>
        </pc:picChg>
      </pc:sldChg>
      <pc:sldChg chg="addSp delSp modSp add replId">
        <pc:chgData name="Judith Landa" userId="12b9e8b93ae54123" providerId="Windows Live" clId="Web-{385EF587-D4F5-4A65-9464-A987A02548CC}" dt="2024-10-02T02:05:22.798" v="556"/>
        <pc:sldMkLst>
          <pc:docMk/>
          <pc:sldMk cId="825667891" sldId="275"/>
        </pc:sldMkLst>
        <pc:spChg chg="add mod">
          <ac:chgData name="Judith Landa" userId="12b9e8b93ae54123" providerId="Windows Live" clId="Web-{385EF587-D4F5-4A65-9464-A987A02548CC}" dt="2024-10-02T01:07:01.332" v="254" actId="1076"/>
          <ac:spMkLst>
            <pc:docMk/>
            <pc:sldMk cId="825667891" sldId="275"/>
            <ac:spMk id="4" creationId="{6AFA14BB-EB0A-2E48-0763-F1DB55F547DC}"/>
          </ac:spMkLst>
        </pc:spChg>
        <pc:spChg chg="add mod">
          <ac:chgData name="Judith Landa" userId="12b9e8b93ae54123" providerId="Windows Live" clId="Web-{385EF587-D4F5-4A65-9464-A987A02548CC}" dt="2024-10-02T02:00:59.867" v="532" actId="20577"/>
          <ac:spMkLst>
            <pc:docMk/>
            <pc:sldMk cId="825667891" sldId="275"/>
            <ac:spMk id="6" creationId="{03805CBD-6CEC-ABAB-0222-2B70E79A74F2}"/>
          </ac:spMkLst>
        </pc:spChg>
        <pc:spChg chg="add mod">
          <ac:chgData name="Judith Landa" userId="12b9e8b93ae54123" providerId="Windows Live" clId="Web-{385EF587-D4F5-4A65-9464-A987A02548CC}" dt="2024-10-02T02:04:07.781" v="553" actId="1076"/>
          <ac:spMkLst>
            <pc:docMk/>
            <pc:sldMk cId="825667891" sldId="275"/>
            <ac:spMk id="18" creationId="{3A48D459-5C20-025E-DBD0-2E0BD38EFF58}"/>
          </ac:spMkLst>
        </pc:spChg>
        <pc:picChg chg="del">
          <ac:chgData name="Judith Landa" userId="12b9e8b93ae54123" providerId="Windows Live" clId="Web-{385EF587-D4F5-4A65-9464-A987A02548CC}" dt="2024-10-02T01:31:56.665" v="369"/>
          <ac:picMkLst>
            <pc:docMk/>
            <pc:sldMk cId="825667891" sldId="275"/>
            <ac:picMk id="3" creationId="{620E36F0-E02D-0B62-91A8-9C72896CE469}"/>
          </ac:picMkLst>
        </pc:picChg>
        <pc:picChg chg="add del mod">
          <ac:chgData name="Judith Landa" userId="12b9e8b93ae54123" providerId="Windows Live" clId="Web-{385EF587-D4F5-4A65-9464-A987A02548CC}" dt="2024-10-02T01:18:24.247" v="297"/>
          <ac:picMkLst>
            <pc:docMk/>
            <pc:sldMk cId="825667891" sldId="275"/>
            <ac:picMk id="7" creationId="{8BC45DD5-014A-3CFB-E2BB-0835CA5DB7A9}"/>
          </ac:picMkLst>
        </pc:picChg>
        <pc:picChg chg="add del mod">
          <ac:chgData name="Judith Landa" userId="12b9e8b93ae54123" providerId="Windows Live" clId="Web-{385EF587-D4F5-4A65-9464-A987A02548CC}" dt="2024-10-02T01:20:07.063" v="305"/>
          <ac:picMkLst>
            <pc:docMk/>
            <pc:sldMk cId="825667891" sldId="275"/>
            <ac:picMk id="8" creationId="{E3A10E6A-25A0-21C3-A074-4CB23D246195}"/>
          </ac:picMkLst>
        </pc:picChg>
        <pc:picChg chg="del">
          <ac:chgData name="Judith Landa" userId="12b9e8b93ae54123" providerId="Windows Live" clId="Web-{385EF587-D4F5-4A65-9464-A987A02548CC}" dt="2024-10-02T01:19:20.545" v="301"/>
          <ac:picMkLst>
            <pc:docMk/>
            <pc:sldMk cId="825667891" sldId="275"/>
            <ac:picMk id="9" creationId="{9619230F-463F-E28A-A19D-A99CA2FEC8AF}"/>
          </ac:picMkLst>
        </pc:picChg>
        <pc:picChg chg="add del mod">
          <ac:chgData name="Judith Landa" userId="12b9e8b93ae54123" providerId="Windows Live" clId="Web-{385EF587-D4F5-4A65-9464-A987A02548CC}" dt="2024-10-02T01:24:57.404" v="332"/>
          <ac:picMkLst>
            <pc:docMk/>
            <pc:sldMk cId="825667891" sldId="275"/>
            <ac:picMk id="11" creationId="{93992B86-0FC9-1DBA-AADF-54127D91EDA2}"/>
          </ac:picMkLst>
        </pc:picChg>
        <pc:picChg chg="add mod">
          <ac:chgData name="Judith Landa" userId="12b9e8b93ae54123" providerId="Windows Live" clId="Web-{385EF587-D4F5-4A65-9464-A987A02548CC}" dt="2024-10-02T01:25:07.683" v="334" actId="1076"/>
          <ac:picMkLst>
            <pc:docMk/>
            <pc:sldMk cId="825667891" sldId="275"/>
            <ac:picMk id="14" creationId="{D2C12464-B888-CB19-0632-084675763A80}"/>
          </ac:picMkLst>
        </pc:picChg>
        <pc:picChg chg="add mod">
          <ac:chgData name="Judith Landa" userId="12b9e8b93ae54123" providerId="Windows Live" clId="Web-{385EF587-D4F5-4A65-9464-A987A02548CC}" dt="2024-10-02T01:32:25.479" v="372" actId="1076"/>
          <ac:picMkLst>
            <pc:docMk/>
            <pc:sldMk cId="825667891" sldId="275"/>
            <ac:picMk id="16" creationId="{6EE0C1D2-0A49-ECF2-1D44-16D5CC13CAA9}"/>
          </ac:picMkLst>
        </pc:picChg>
        <pc:picChg chg="add mod">
          <ac:chgData name="Judith Landa" userId="12b9e8b93ae54123" providerId="Windows Live" clId="Web-{385EF587-D4F5-4A65-9464-A987A02548CC}" dt="2024-10-02T02:05:22.798" v="556"/>
          <ac:picMkLst>
            <pc:docMk/>
            <pc:sldMk cId="825667891" sldId="275"/>
            <ac:picMk id="17" creationId="{A315506D-5A6A-A4B2-9B5B-A38978BC43B9}"/>
          </ac:picMkLst>
        </pc:picChg>
        <pc:picChg chg="add mod">
          <ac:chgData name="Judith Landa" userId="12b9e8b93ae54123" providerId="Windows Live" clId="Web-{385EF587-D4F5-4A65-9464-A987A02548CC}" dt="2024-10-02T02:03:53.841" v="550" actId="14100"/>
          <ac:picMkLst>
            <pc:docMk/>
            <pc:sldMk cId="825667891" sldId="275"/>
            <ac:picMk id="19" creationId="{5FF4C8AE-D397-7553-1293-33512C64E026}"/>
          </ac:picMkLst>
        </pc:picChg>
        <pc:picChg chg="add mod">
          <ac:chgData name="Judith Landa" userId="12b9e8b93ae54123" providerId="Windows Live" clId="Web-{385EF587-D4F5-4A65-9464-A987A02548CC}" dt="2024-10-02T02:03:59.982" v="552" actId="14100"/>
          <ac:picMkLst>
            <pc:docMk/>
            <pc:sldMk cId="825667891" sldId="275"/>
            <ac:picMk id="20" creationId="{4BA2A86D-9DD7-1ADB-6401-F378DE6562CD}"/>
          </ac:picMkLst>
        </pc:picChg>
      </pc:sldChg>
      <pc:sldChg chg="addSp modSp add replId">
        <pc:chgData name="Judith Landa" userId="12b9e8b93ae54123" providerId="Windows Live" clId="Web-{385EF587-D4F5-4A65-9464-A987A02548CC}" dt="2024-10-02T01:41:37.154" v="395" actId="1076"/>
        <pc:sldMkLst>
          <pc:docMk/>
          <pc:sldMk cId="2168197265" sldId="276"/>
        </pc:sldMkLst>
        <pc:spChg chg="add mod">
          <ac:chgData name="Judith Landa" userId="12b9e8b93ae54123" providerId="Windows Live" clId="Web-{385EF587-D4F5-4A65-9464-A987A02548CC}" dt="2024-10-02T01:07:14.661" v="256" actId="1076"/>
          <ac:spMkLst>
            <pc:docMk/>
            <pc:sldMk cId="2168197265" sldId="276"/>
            <ac:spMk id="4" creationId="{BD9D08F5-6038-CB9C-17E3-A9D2BEA9E2C8}"/>
          </ac:spMkLst>
        </pc:spChg>
        <pc:spChg chg="add mod">
          <ac:chgData name="Judith Landa" userId="12b9e8b93ae54123" providerId="Windows Live" clId="Web-{385EF587-D4F5-4A65-9464-A987A02548CC}" dt="2024-10-02T01:07:14.661" v="257" actId="1076"/>
          <ac:spMkLst>
            <pc:docMk/>
            <pc:sldMk cId="2168197265" sldId="276"/>
            <ac:spMk id="6" creationId="{80951F0A-493F-C95E-7CB3-6A1814168FDA}"/>
          </ac:spMkLst>
        </pc:spChg>
        <pc:picChg chg="add mod">
          <ac:chgData name="Judith Landa" userId="12b9e8b93ae54123" providerId="Windows Live" clId="Web-{385EF587-D4F5-4A65-9464-A987A02548CC}" dt="2024-10-02T01:41:37.154" v="395" actId="1076"/>
          <ac:picMkLst>
            <pc:docMk/>
            <pc:sldMk cId="2168197265" sldId="276"/>
            <ac:picMk id="8" creationId="{8EDD6CBD-C817-DCE3-41AF-498FC1B5E0AC}"/>
          </ac:picMkLst>
        </pc:picChg>
        <pc:picChg chg="mod">
          <ac:chgData name="Judith Landa" userId="12b9e8b93ae54123" providerId="Windows Live" clId="Web-{385EF587-D4F5-4A65-9464-A987A02548CC}" dt="2024-10-02T01:25:28.105" v="336"/>
          <ac:picMkLst>
            <pc:docMk/>
            <pc:sldMk cId="2168197265" sldId="276"/>
            <ac:picMk id="9" creationId="{9619230F-463F-E28A-A19D-A99CA2FEC8AF}"/>
          </ac:picMkLst>
        </pc:picChg>
      </pc:sldChg>
      <pc:sldChg chg="addSp delSp modSp add replId">
        <pc:chgData name="Judith Landa" userId="12b9e8b93ae54123" providerId="Windows Live" clId="Web-{385EF587-D4F5-4A65-9464-A987A02548CC}" dt="2024-10-02T03:22:31.394" v="1056"/>
        <pc:sldMkLst>
          <pc:docMk/>
          <pc:sldMk cId="3267295080" sldId="277"/>
        </pc:sldMkLst>
        <pc:spChg chg="add mod">
          <ac:chgData name="Judith Landa" userId="12b9e8b93ae54123" providerId="Windows Live" clId="Web-{385EF587-D4F5-4A65-9464-A987A02548CC}" dt="2024-10-02T01:08:55.383" v="274" actId="1076"/>
          <ac:spMkLst>
            <pc:docMk/>
            <pc:sldMk cId="3267295080" sldId="277"/>
            <ac:spMk id="4" creationId="{90ECA6D2-29DB-C705-3607-5257F02F00BD}"/>
          </ac:spMkLst>
        </pc:spChg>
        <pc:spChg chg="add mod">
          <ac:chgData name="Judith Landa" userId="12b9e8b93ae54123" providerId="Windows Live" clId="Web-{385EF587-D4F5-4A65-9464-A987A02548CC}" dt="2024-10-02T03:15:05.988" v="1042" actId="14100"/>
          <ac:spMkLst>
            <pc:docMk/>
            <pc:sldMk cId="3267295080" sldId="277"/>
            <ac:spMk id="6" creationId="{8B090B5B-2AF2-D5D1-20E1-EA81CC242B87}"/>
          </ac:spMkLst>
        </pc:spChg>
        <pc:spChg chg="add del mod">
          <ac:chgData name="Judith Landa" userId="12b9e8b93ae54123" providerId="Windows Live" clId="Web-{385EF587-D4F5-4A65-9464-A987A02548CC}" dt="2024-10-02T01:13:43.002" v="289"/>
          <ac:spMkLst>
            <pc:docMk/>
            <pc:sldMk cId="3267295080" sldId="277"/>
            <ac:spMk id="7" creationId="{BAE726BC-8851-E004-E3B3-AF74F81F87EB}"/>
          </ac:spMkLst>
        </pc:spChg>
        <pc:picChg chg="del">
          <ac:chgData name="Judith Landa" userId="12b9e8b93ae54123" providerId="Windows Live" clId="Web-{385EF587-D4F5-4A65-9464-A987A02548CC}" dt="2024-10-02T02:43:46.747" v="803"/>
          <ac:picMkLst>
            <pc:docMk/>
            <pc:sldMk cId="3267295080" sldId="277"/>
            <ac:picMk id="3" creationId="{620E36F0-E02D-0B62-91A8-9C72896CE469}"/>
          </ac:picMkLst>
        </pc:picChg>
        <pc:picChg chg="mod">
          <ac:chgData name="Judith Landa" userId="12b9e8b93ae54123" providerId="Windows Live" clId="Web-{385EF587-D4F5-4A65-9464-A987A02548CC}" dt="2024-10-02T01:26:44.248" v="343"/>
          <ac:picMkLst>
            <pc:docMk/>
            <pc:sldMk cId="3267295080" sldId="277"/>
            <ac:picMk id="9" creationId="{9619230F-463F-E28A-A19D-A99CA2FEC8AF}"/>
          </ac:picMkLst>
        </pc:picChg>
        <pc:picChg chg="add del mod">
          <ac:chgData name="Judith Landa" userId="12b9e8b93ae54123" providerId="Windows Live" clId="Web-{385EF587-D4F5-4A65-9464-A987A02548CC}" dt="2024-10-02T02:43:45.762" v="802"/>
          <ac:picMkLst>
            <pc:docMk/>
            <pc:sldMk cId="3267295080" sldId="277"/>
            <ac:picMk id="11" creationId="{5CD45488-F6A6-38F5-AEC2-8DC17FB5DEFE}"/>
          </ac:picMkLst>
        </pc:picChg>
        <pc:picChg chg="add">
          <ac:chgData name="Judith Landa" userId="12b9e8b93ae54123" providerId="Windows Live" clId="Web-{385EF587-D4F5-4A65-9464-A987A02548CC}" dt="2024-10-02T02:43:47.716" v="804"/>
          <ac:picMkLst>
            <pc:docMk/>
            <pc:sldMk cId="3267295080" sldId="277"/>
            <ac:picMk id="14" creationId="{64685208-0957-F19A-D934-D4052F97F005}"/>
          </ac:picMkLst>
        </pc:picChg>
        <pc:picChg chg="add del mod">
          <ac:chgData name="Judith Landa" userId="12b9e8b93ae54123" providerId="Windows Live" clId="Web-{385EF587-D4F5-4A65-9464-A987A02548CC}" dt="2024-10-02T03:17:39.744" v="1046"/>
          <ac:picMkLst>
            <pc:docMk/>
            <pc:sldMk cId="3267295080" sldId="277"/>
            <ac:picMk id="15" creationId="{43499AA7-C1E0-265C-D545-6382A5BB692D}"/>
          </ac:picMkLst>
        </pc:picChg>
        <pc:picChg chg="add del mod">
          <ac:chgData name="Judith Landa" userId="12b9e8b93ae54123" providerId="Windows Live" clId="Web-{385EF587-D4F5-4A65-9464-A987A02548CC}" dt="2024-10-02T03:18:53.965" v="1050"/>
          <ac:picMkLst>
            <pc:docMk/>
            <pc:sldMk cId="3267295080" sldId="277"/>
            <ac:picMk id="16" creationId="{59C42D77-FCA7-B20A-FB5A-ADDEBBE832DB}"/>
          </ac:picMkLst>
        </pc:picChg>
        <pc:picChg chg="add del mod">
          <ac:chgData name="Judith Landa" userId="12b9e8b93ae54123" providerId="Windows Live" clId="Web-{385EF587-D4F5-4A65-9464-A987A02548CC}" dt="2024-10-02T03:19:36.654" v="1052"/>
          <ac:picMkLst>
            <pc:docMk/>
            <pc:sldMk cId="3267295080" sldId="277"/>
            <ac:picMk id="17" creationId="{AD08D39C-6475-06DC-08F8-1F05A33A10F1}"/>
          </ac:picMkLst>
        </pc:picChg>
        <pc:picChg chg="add del mod">
          <ac:chgData name="Judith Landa" userId="12b9e8b93ae54123" providerId="Windows Live" clId="Web-{385EF587-D4F5-4A65-9464-A987A02548CC}" dt="2024-10-02T03:22:31.394" v="1056"/>
          <ac:picMkLst>
            <pc:docMk/>
            <pc:sldMk cId="3267295080" sldId="277"/>
            <ac:picMk id="18" creationId="{3921907E-B5EF-5CDA-AB2C-F22579A5D86E}"/>
          </ac:picMkLst>
        </pc:picChg>
      </pc:sldChg>
      <pc:sldChg chg="addSp delSp modSp add replId">
        <pc:chgData name="Judith Landa" userId="12b9e8b93ae54123" providerId="Windows Live" clId="Web-{385EF587-D4F5-4A65-9464-A987A02548CC}" dt="2024-10-02T03:15:39.489" v="1044"/>
        <pc:sldMkLst>
          <pc:docMk/>
          <pc:sldMk cId="1878095641" sldId="278"/>
        </pc:sldMkLst>
        <pc:spChg chg="add mod">
          <ac:chgData name="Judith Landa" userId="12b9e8b93ae54123" providerId="Windows Live" clId="Web-{385EF587-D4F5-4A65-9464-A987A02548CC}" dt="2024-10-02T01:07:52.068" v="264" actId="1076"/>
          <ac:spMkLst>
            <pc:docMk/>
            <pc:sldMk cId="1878095641" sldId="278"/>
            <ac:spMk id="4" creationId="{3EBB228B-9F7E-10B4-E474-A692E17E2318}"/>
          </ac:spMkLst>
        </pc:spChg>
        <pc:spChg chg="add mod">
          <ac:chgData name="Judith Landa" userId="12b9e8b93ae54123" providerId="Windows Live" clId="Web-{385EF587-D4F5-4A65-9464-A987A02548CC}" dt="2024-10-02T03:09:51.943" v="1016" actId="1076"/>
          <ac:spMkLst>
            <pc:docMk/>
            <pc:sldMk cId="1878095641" sldId="278"/>
            <ac:spMk id="6" creationId="{77D2A317-3AB5-77F2-B640-81E756873C05}"/>
          </ac:spMkLst>
        </pc:spChg>
        <pc:spChg chg="add del mod">
          <ac:chgData name="Judith Landa" userId="12b9e8b93ae54123" providerId="Windows Live" clId="Web-{385EF587-D4F5-4A65-9464-A987A02548CC}" dt="2024-10-02T03:15:39.489" v="1044"/>
          <ac:spMkLst>
            <pc:docMk/>
            <pc:sldMk cId="1878095641" sldId="278"/>
            <ac:spMk id="15" creationId="{D3A8968D-6459-DBFE-33C1-E28F8207B5BA}"/>
          </ac:spMkLst>
        </pc:spChg>
        <pc:picChg chg="add del">
          <ac:chgData name="Judith Landa" userId="12b9e8b93ae54123" providerId="Windows Live" clId="Web-{385EF587-D4F5-4A65-9464-A987A02548CC}" dt="2024-10-02T02:43:59.435" v="806"/>
          <ac:picMkLst>
            <pc:docMk/>
            <pc:sldMk cId="1878095641" sldId="278"/>
            <ac:picMk id="8" creationId="{17550F57-0B0E-1AC3-F96B-5F02F7521BBC}"/>
          </ac:picMkLst>
        </pc:picChg>
        <pc:picChg chg="mod">
          <ac:chgData name="Judith Landa" userId="12b9e8b93ae54123" providerId="Windows Live" clId="Web-{385EF587-D4F5-4A65-9464-A987A02548CC}" dt="2024-10-02T01:26:28.670" v="341"/>
          <ac:picMkLst>
            <pc:docMk/>
            <pc:sldMk cId="1878095641" sldId="278"/>
            <ac:picMk id="9" creationId="{9619230F-463F-E28A-A19D-A99CA2FEC8AF}"/>
          </ac:picMkLst>
        </pc:picChg>
        <pc:picChg chg="add del mod">
          <ac:chgData name="Judith Landa" userId="12b9e8b93ae54123" providerId="Windows Live" clId="Web-{385EF587-D4F5-4A65-9464-A987A02548CC}" dt="2024-10-02T02:43:58.419" v="805"/>
          <ac:picMkLst>
            <pc:docMk/>
            <pc:sldMk cId="1878095641" sldId="278"/>
            <ac:picMk id="13" creationId="{9D85EC63-FD2A-4E2D-A0EC-3316B020079F}"/>
          </ac:picMkLst>
        </pc:picChg>
        <pc:picChg chg="add mod ord">
          <ac:chgData name="Judith Landa" userId="12b9e8b93ae54123" providerId="Windows Live" clId="Web-{385EF587-D4F5-4A65-9464-A987A02548CC}" dt="2024-10-02T03:10:01.959" v="1017" actId="1076"/>
          <ac:picMkLst>
            <pc:docMk/>
            <pc:sldMk cId="1878095641" sldId="278"/>
            <ac:picMk id="14" creationId="{47095E52-44CA-BD74-8C42-89EDC9F6B56E}"/>
          </ac:picMkLst>
        </pc:picChg>
      </pc:sldChg>
      <pc:sldChg chg="addSp modSp new mod setBg addAnim modAnim">
        <pc:chgData name="Judith Landa" userId="12b9e8b93ae54123" providerId="Windows Live" clId="Web-{385EF587-D4F5-4A65-9464-A987A02548CC}" dt="2024-10-02T03:04:17.901" v="999" actId="20577"/>
        <pc:sldMkLst>
          <pc:docMk/>
          <pc:sldMk cId="2533692429" sldId="279"/>
        </pc:sldMkLst>
        <pc:spChg chg="add mod">
          <ac:chgData name="Judith Landa" userId="12b9e8b93ae54123" providerId="Windows Live" clId="Web-{385EF587-D4F5-4A65-9464-A987A02548CC}" dt="2024-10-02T03:04:17.901" v="999" actId="20577"/>
          <ac:spMkLst>
            <pc:docMk/>
            <pc:sldMk cId="2533692429" sldId="279"/>
            <ac:spMk id="2" creationId="{175D9375-4FC5-DD03-C423-8121141CC6E4}"/>
          </ac:spMkLst>
        </pc:spChg>
      </pc:sldChg>
    </pc:docChg>
  </pc:docChgLst>
  <pc:docChgLst>
    <pc:chgData name="Judith Landa" userId="12b9e8b93ae54123" providerId="Windows Live" clId="Web-{6933EEA7-8AD1-4853-834D-D244292DCF68}"/>
    <pc:docChg chg="modSld">
      <pc:chgData name="Judith Landa" userId="12b9e8b93ae54123" providerId="Windows Live" clId="Web-{6933EEA7-8AD1-4853-834D-D244292DCF68}" dt="2024-10-04T02:07:49.001" v="15" actId="20577"/>
      <pc:docMkLst>
        <pc:docMk/>
      </pc:docMkLst>
      <pc:sldChg chg="modSp">
        <pc:chgData name="Judith Landa" userId="12b9e8b93ae54123" providerId="Windows Live" clId="Web-{6933EEA7-8AD1-4853-834D-D244292DCF68}" dt="2024-10-04T02:07:49.001" v="15" actId="20577"/>
        <pc:sldMkLst>
          <pc:docMk/>
          <pc:sldMk cId="2533692429" sldId="279"/>
        </pc:sldMkLst>
        <pc:spChg chg="mod">
          <ac:chgData name="Judith Landa" userId="12b9e8b93ae54123" providerId="Windows Live" clId="Web-{6933EEA7-8AD1-4853-834D-D244292DCF68}" dt="2024-10-04T02:07:49.001" v="15" actId="20577"/>
          <ac:spMkLst>
            <pc:docMk/>
            <pc:sldMk cId="2533692429" sldId="279"/>
            <ac:spMk id="2" creationId="{175D9375-4FC5-DD03-C423-8121141CC6E4}"/>
          </ac:spMkLst>
        </pc:spChg>
      </pc:sldChg>
    </pc:docChg>
  </pc:docChgLst>
  <pc:docChgLst>
    <pc:chgData name="Judith Landa" userId="12b9e8b93ae54123" providerId="Windows Live" clId="Web-{A3BD2D55-7F10-4283-9189-30DD1590D4EE}"/>
    <pc:docChg chg="modSld">
      <pc:chgData name="Judith Landa" userId="12b9e8b93ae54123" providerId="Windows Live" clId="Web-{A3BD2D55-7F10-4283-9189-30DD1590D4EE}" dt="2024-10-04T00:02:37.448" v="11" actId="20577"/>
      <pc:docMkLst>
        <pc:docMk/>
      </pc:docMkLst>
      <pc:sldChg chg="modSp">
        <pc:chgData name="Judith Landa" userId="12b9e8b93ae54123" providerId="Windows Live" clId="Web-{A3BD2D55-7F10-4283-9189-30DD1590D4EE}" dt="2024-10-04T00:01:34.010" v="7" actId="20577"/>
        <pc:sldMkLst>
          <pc:docMk/>
          <pc:sldMk cId="2615286322" sldId="257"/>
        </pc:sldMkLst>
        <pc:spChg chg="mod">
          <ac:chgData name="Judith Landa" userId="12b9e8b93ae54123" providerId="Windows Live" clId="Web-{A3BD2D55-7F10-4283-9189-30DD1590D4EE}" dt="2024-10-04T00:01:34.010" v="7" actId="20577"/>
          <ac:spMkLst>
            <pc:docMk/>
            <pc:sldMk cId="2615286322" sldId="257"/>
            <ac:spMk id="8" creationId="{0E27D051-C264-2BA6-959D-64D8A83E034C}"/>
          </ac:spMkLst>
        </pc:spChg>
      </pc:sldChg>
      <pc:sldChg chg="modSp">
        <pc:chgData name="Judith Landa" userId="12b9e8b93ae54123" providerId="Windows Live" clId="Web-{A3BD2D55-7F10-4283-9189-30DD1590D4EE}" dt="2024-10-04T00:01:29.713" v="5" actId="20577"/>
        <pc:sldMkLst>
          <pc:docMk/>
          <pc:sldMk cId="4263720766" sldId="272"/>
        </pc:sldMkLst>
        <pc:spChg chg="mod">
          <ac:chgData name="Judith Landa" userId="12b9e8b93ae54123" providerId="Windows Live" clId="Web-{A3BD2D55-7F10-4283-9189-30DD1590D4EE}" dt="2024-10-04T00:01:29.713" v="5" actId="20577"/>
          <ac:spMkLst>
            <pc:docMk/>
            <pc:sldMk cId="4263720766" sldId="272"/>
            <ac:spMk id="2" creationId="{52A42431-A732-C5F9-369F-9FE2A14C6275}"/>
          </ac:spMkLst>
        </pc:spChg>
      </pc:sldChg>
      <pc:sldChg chg="modSp">
        <pc:chgData name="Judith Landa" userId="12b9e8b93ae54123" providerId="Windows Live" clId="Web-{A3BD2D55-7F10-4283-9189-30DD1590D4EE}" dt="2024-10-04T00:01:56.916" v="8" actId="20577"/>
        <pc:sldMkLst>
          <pc:docMk/>
          <pc:sldMk cId="2293221413" sldId="273"/>
        </pc:sldMkLst>
        <pc:spChg chg="mod">
          <ac:chgData name="Judith Landa" userId="12b9e8b93ae54123" providerId="Windows Live" clId="Web-{A3BD2D55-7F10-4283-9189-30DD1590D4EE}" dt="2024-10-04T00:01:56.916" v="8" actId="20577"/>
          <ac:spMkLst>
            <pc:docMk/>
            <pc:sldMk cId="2293221413" sldId="273"/>
            <ac:spMk id="6" creationId="{1DF9DA9E-10FB-B333-2938-F4D569AB339E}"/>
          </ac:spMkLst>
        </pc:spChg>
      </pc:sldChg>
      <pc:sldChg chg="modSp">
        <pc:chgData name="Judith Landa" userId="12b9e8b93ae54123" providerId="Windows Live" clId="Web-{A3BD2D55-7F10-4283-9189-30DD1590D4EE}" dt="2024-10-04T00:00:20.977" v="0" actId="1076"/>
        <pc:sldMkLst>
          <pc:docMk/>
          <pc:sldMk cId="2168197265" sldId="276"/>
        </pc:sldMkLst>
        <pc:spChg chg="mod">
          <ac:chgData name="Judith Landa" userId="12b9e8b93ae54123" providerId="Windows Live" clId="Web-{A3BD2D55-7F10-4283-9189-30DD1590D4EE}" dt="2024-10-04T00:00:20.977" v="0" actId="1076"/>
          <ac:spMkLst>
            <pc:docMk/>
            <pc:sldMk cId="2168197265" sldId="276"/>
            <ac:spMk id="6" creationId="{80951F0A-493F-C95E-7CB3-6A1814168FDA}"/>
          </ac:spMkLst>
        </pc:spChg>
      </pc:sldChg>
      <pc:sldChg chg="modSp">
        <pc:chgData name="Judith Landa" userId="12b9e8b93ae54123" providerId="Windows Live" clId="Web-{A3BD2D55-7F10-4283-9189-30DD1590D4EE}" dt="2024-10-04T00:02:37.448" v="11" actId="20577"/>
        <pc:sldMkLst>
          <pc:docMk/>
          <pc:sldMk cId="3267295080" sldId="277"/>
        </pc:sldMkLst>
        <pc:spChg chg="mod">
          <ac:chgData name="Judith Landa" userId="12b9e8b93ae54123" providerId="Windows Live" clId="Web-{A3BD2D55-7F10-4283-9189-30DD1590D4EE}" dt="2024-10-04T00:02:37.448" v="11" actId="20577"/>
          <ac:spMkLst>
            <pc:docMk/>
            <pc:sldMk cId="3267295080" sldId="277"/>
            <ac:spMk id="6" creationId="{8B090B5B-2AF2-D5D1-20E1-EA81CC242B87}"/>
          </ac:spMkLst>
        </pc:spChg>
      </pc:sldChg>
      <pc:sldChg chg="modSp">
        <pc:chgData name="Judith Landa" userId="12b9e8b93ae54123" providerId="Windows Live" clId="Web-{A3BD2D55-7F10-4283-9189-30DD1590D4EE}" dt="2024-10-04T00:02:19.698" v="10" actId="14100"/>
        <pc:sldMkLst>
          <pc:docMk/>
          <pc:sldMk cId="1878095641" sldId="278"/>
        </pc:sldMkLst>
        <pc:spChg chg="mod">
          <ac:chgData name="Judith Landa" userId="12b9e8b93ae54123" providerId="Windows Live" clId="Web-{A3BD2D55-7F10-4283-9189-30DD1590D4EE}" dt="2024-10-04T00:02:19.698" v="10" actId="14100"/>
          <ac:spMkLst>
            <pc:docMk/>
            <pc:sldMk cId="1878095641" sldId="278"/>
            <ac:spMk id="6" creationId="{77D2A317-3AB5-77F2-B640-81E756873C05}"/>
          </ac:spMkLst>
        </pc:spChg>
      </pc:sldChg>
    </pc:docChg>
  </pc:docChgLst>
  <pc:docChgLst>
    <pc:chgData name="Andrew Montemayor" userId="a6d90496cb5f5665" providerId="Windows Live" clId="Web-{B7878E07-9FE0-457B-86CD-8216E8595628}"/>
    <pc:docChg chg="modSld">
      <pc:chgData name="Andrew Montemayor" userId="a6d90496cb5f5665" providerId="Windows Live" clId="Web-{B7878E07-9FE0-457B-86CD-8216E8595628}" dt="2024-10-01T01:41:09.769" v="97" actId="20577"/>
      <pc:docMkLst>
        <pc:docMk/>
      </pc:docMkLst>
      <pc:sldChg chg="modSp">
        <pc:chgData name="Andrew Montemayor" userId="a6d90496cb5f5665" providerId="Windows Live" clId="Web-{B7878E07-9FE0-457B-86CD-8216E8595628}" dt="2024-10-01T01:41:09.769" v="97" actId="20577"/>
        <pc:sldMkLst>
          <pc:docMk/>
          <pc:sldMk cId="3180097618" sldId="256"/>
        </pc:sldMkLst>
        <pc:spChg chg="mod">
          <ac:chgData name="Andrew Montemayor" userId="a6d90496cb5f5665" providerId="Windows Live" clId="Web-{B7878E07-9FE0-457B-86CD-8216E8595628}" dt="2024-10-01T01:41:09.769" v="97" actId="20577"/>
          <ac:spMkLst>
            <pc:docMk/>
            <pc:sldMk cId="3180097618" sldId="256"/>
            <ac:spMk id="2" creationId="{59D5688A-404C-5E8A-E6E5-A18363F8D56A}"/>
          </ac:spMkLst>
        </pc:spChg>
        <pc:spChg chg="mod">
          <ac:chgData name="Andrew Montemayor" userId="a6d90496cb5f5665" providerId="Windows Live" clId="Web-{B7878E07-9FE0-457B-86CD-8216E8595628}" dt="2024-10-01T01:40:40.299" v="93" actId="20577"/>
          <ac:spMkLst>
            <pc:docMk/>
            <pc:sldMk cId="3180097618" sldId="256"/>
            <ac:spMk id="3" creationId="{CE49DEAC-C5CF-2BED-7A2C-F633D375E8B4}"/>
          </ac:spMkLst>
        </pc:spChg>
      </pc:sldChg>
    </pc:docChg>
  </pc:docChgLst>
  <pc:docChgLst>
    <pc:chgData name="Judith Landa" userId="12b9e8b93ae54123" providerId="Windows Live" clId="Web-{2097147D-7F3E-4BAA-A137-5C21ECE2DD43}"/>
    <pc:docChg chg="addSld delSld modSld sldOrd">
      <pc:chgData name="Judith Landa" userId="12b9e8b93ae54123" providerId="Windows Live" clId="Web-{2097147D-7F3E-4BAA-A137-5C21ECE2DD43}" dt="2024-10-01T03:40:42.574" v="464" actId="20577"/>
      <pc:docMkLst>
        <pc:docMk/>
      </pc:docMkLst>
      <pc:sldChg chg="ord">
        <pc:chgData name="Judith Landa" userId="12b9e8b93ae54123" providerId="Windows Live" clId="Web-{2097147D-7F3E-4BAA-A137-5C21ECE2DD43}" dt="2024-10-01T02:57:12.289" v="148"/>
        <pc:sldMkLst>
          <pc:docMk/>
          <pc:sldMk cId="3180097618" sldId="256"/>
        </pc:sldMkLst>
      </pc:sldChg>
      <pc:sldChg chg="addSp delSp modSp mod ord setBg">
        <pc:chgData name="Judith Landa" userId="12b9e8b93ae54123" providerId="Windows Live" clId="Web-{2097147D-7F3E-4BAA-A137-5C21ECE2DD43}" dt="2024-10-01T03:40:42.574" v="464" actId="20577"/>
        <pc:sldMkLst>
          <pc:docMk/>
          <pc:sldMk cId="2615286322" sldId="257"/>
        </pc:sldMkLst>
        <pc:spChg chg="del mod">
          <ac:chgData name="Judith Landa" userId="12b9e8b93ae54123" providerId="Windows Live" clId="Web-{2097147D-7F3E-4BAA-A137-5C21ECE2DD43}" dt="2024-10-01T02:51:31.717" v="128"/>
          <ac:spMkLst>
            <pc:docMk/>
            <pc:sldMk cId="2615286322" sldId="257"/>
            <ac:spMk id="2" creationId="{0173A155-0373-3A18-C741-009E0DFE7C1B}"/>
          </ac:spMkLst>
        </pc:spChg>
        <pc:spChg chg="del">
          <ac:chgData name="Judith Landa" userId="12b9e8b93ae54123" providerId="Windows Live" clId="Web-{2097147D-7F3E-4BAA-A137-5C21ECE2DD43}" dt="2024-10-01T02:51:13.685" v="124"/>
          <ac:spMkLst>
            <pc:docMk/>
            <pc:sldMk cId="2615286322" sldId="257"/>
            <ac:spMk id="3" creationId="{47885E2E-AC7A-78CD-0268-7FBC987B2ECC}"/>
          </ac:spMkLst>
        </pc:spChg>
        <pc:spChg chg="add mod">
          <ac:chgData name="Judith Landa" userId="12b9e8b93ae54123" providerId="Windows Live" clId="Web-{2097147D-7F3E-4BAA-A137-5C21ECE2DD43}" dt="2024-10-01T03:40:42.574" v="464" actId="20577"/>
          <ac:spMkLst>
            <pc:docMk/>
            <pc:sldMk cId="2615286322" sldId="257"/>
            <ac:spMk id="4" creationId="{A16AACDC-19BF-868C-5E6B-EB980EA91FA0}"/>
          </ac:spMkLst>
        </pc:spChg>
        <pc:spChg chg="add del mod">
          <ac:chgData name="Judith Landa" userId="12b9e8b93ae54123" providerId="Windows Live" clId="Web-{2097147D-7F3E-4BAA-A137-5C21ECE2DD43}" dt="2024-10-01T02:51:35.827" v="130"/>
          <ac:spMkLst>
            <pc:docMk/>
            <pc:sldMk cId="2615286322" sldId="257"/>
            <ac:spMk id="6" creationId="{42162B24-68E2-1D44-FF12-FF1F58456695}"/>
          </ac:spMkLst>
        </pc:spChg>
        <pc:spChg chg="add del mod">
          <ac:chgData name="Judith Landa" userId="12b9e8b93ae54123" providerId="Windows Live" clId="Web-{2097147D-7F3E-4BAA-A137-5C21ECE2DD43}" dt="2024-10-01T02:51:33.655" v="129"/>
          <ac:spMkLst>
            <pc:docMk/>
            <pc:sldMk cId="2615286322" sldId="257"/>
            <ac:spMk id="8" creationId="{610DB57F-4AFD-EEDF-0B15-03BF20A4D80F}"/>
          </ac:spMkLst>
        </pc:spChg>
        <pc:picChg chg="add mod">
          <ac:chgData name="Judith Landa" userId="12b9e8b93ae54123" providerId="Windows Live" clId="Web-{2097147D-7F3E-4BAA-A137-5C21ECE2DD43}" dt="2024-10-01T03:09:35.339" v="251" actId="1076"/>
          <ac:picMkLst>
            <pc:docMk/>
            <pc:sldMk cId="2615286322" sldId="257"/>
            <ac:picMk id="3" creationId="{620E36F0-E02D-0B62-91A8-9C72896CE469}"/>
          </ac:picMkLst>
        </pc:picChg>
        <pc:picChg chg="add del mod ord">
          <ac:chgData name="Judith Landa" userId="12b9e8b93ae54123" providerId="Windows Live" clId="Web-{2097147D-7F3E-4BAA-A137-5C21ECE2DD43}" dt="2024-10-01T02:51:17.545" v="125"/>
          <ac:picMkLst>
            <pc:docMk/>
            <pc:sldMk cId="2615286322" sldId="257"/>
            <ac:picMk id="4" creationId="{A1EB7E59-800D-11BB-FE04-CBD71BD07263}"/>
          </ac:picMkLst>
        </pc:picChg>
        <pc:picChg chg="add mod">
          <ac:chgData name="Judith Landa" userId="12b9e8b93ae54123" providerId="Windows Live" clId="Web-{2097147D-7F3E-4BAA-A137-5C21ECE2DD43}" dt="2024-10-01T03:09:48.839" v="253" actId="1076"/>
          <ac:picMkLst>
            <pc:docMk/>
            <pc:sldMk cId="2615286322" sldId="257"/>
            <ac:picMk id="9" creationId="{9619230F-463F-E28A-A19D-A99CA2FEC8AF}"/>
          </ac:picMkLst>
        </pc:picChg>
        <pc:picChg chg="add mod">
          <ac:chgData name="Judith Landa" userId="12b9e8b93ae54123" providerId="Windows Live" clId="Web-{2097147D-7F3E-4BAA-A137-5C21ECE2DD43}" dt="2024-10-01T03:09:50.933" v="254" actId="1076"/>
          <ac:picMkLst>
            <pc:docMk/>
            <pc:sldMk cId="2615286322" sldId="257"/>
            <ac:picMk id="10" creationId="{89EE9E6A-6BFC-58D0-BEA7-A1C49B29A47C}"/>
          </ac:picMkLst>
        </pc:picChg>
        <pc:picChg chg="add del mod">
          <ac:chgData name="Judith Landa" userId="12b9e8b93ae54123" providerId="Windows Live" clId="Web-{2097147D-7F3E-4BAA-A137-5C21ECE2DD43}" dt="2024-10-01T02:54:56.113" v="140"/>
          <ac:picMkLst>
            <pc:docMk/>
            <pc:sldMk cId="2615286322" sldId="257"/>
            <ac:picMk id="11" creationId="{CB114540-576F-1184-29F0-8D933FC347E2}"/>
          </ac:picMkLst>
        </pc:picChg>
        <pc:picChg chg="add mod">
          <ac:chgData name="Judith Landa" userId="12b9e8b93ae54123" providerId="Windows Live" clId="Web-{2097147D-7F3E-4BAA-A137-5C21ECE2DD43}" dt="2024-10-01T02:56:36.772" v="147" actId="14100"/>
          <ac:picMkLst>
            <pc:docMk/>
            <pc:sldMk cId="2615286322" sldId="257"/>
            <ac:picMk id="12" creationId="{5DF28C49-F5D8-7CB2-1C75-76D1DD7C3C3F}"/>
          </ac:picMkLst>
        </pc:picChg>
        <pc:cxnChg chg="add mod">
          <ac:chgData name="Judith Landa" userId="12b9e8b93ae54123" providerId="Windows Live" clId="Web-{2097147D-7F3E-4BAA-A137-5C21ECE2DD43}" dt="2024-10-01T03:39:26.715" v="452" actId="14100"/>
          <ac:cxnSpMkLst>
            <pc:docMk/>
            <pc:sldMk cId="2615286322" sldId="257"/>
            <ac:cxnSpMk id="5" creationId="{26DA8520-10F8-0167-8570-0CE00A558E12}"/>
          </ac:cxnSpMkLst>
        </pc:cxnChg>
      </pc:sldChg>
      <pc:sldChg chg="modSp">
        <pc:chgData name="Judith Landa" userId="12b9e8b93ae54123" providerId="Windows Live" clId="Web-{2097147D-7F3E-4BAA-A137-5C21ECE2DD43}" dt="2024-10-01T01:56:57.008" v="4" actId="20577"/>
        <pc:sldMkLst>
          <pc:docMk/>
          <pc:sldMk cId="1492970871" sldId="258"/>
        </pc:sldMkLst>
        <pc:spChg chg="mod">
          <ac:chgData name="Judith Landa" userId="12b9e8b93ae54123" providerId="Windows Live" clId="Web-{2097147D-7F3E-4BAA-A137-5C21ECE2DD43}" dt="2024-10-01T01:56:57.008" v="4" actId="20577"/>
          <ac:spMkLst>
            <pc:docMk/>
            <pc:sldMk cId="1492970871" sldId="258"/>
            <ac:spMk id="2" creationId="{B2920169-6750-EA8A-568F-8A86E87135F5}"/>
          </ac:spMkLst>
        </pc:spChg>
      </pc:sldChg>
      <pc:sldChg chg="modSp">
        <pc:chgData name="Judith Landa" userId="12b9e8b93ae54123" providerId="Windows Live" clId="Web-{2097147D-7F3E-4BAA-A137-5C21ECE2DD43}" dt="2024-10-01T01:57:11.602" v="5" actId="20577"/>
        <pc:sldMkLst>
          <pc:docMk/>
          <pc:sldMk cId="2054291234" sldId="259"/>
        </pc:sldMkLst>
        <pc:spChg chg="mod">
          <ac:chgData name="Judith Landa" userId="12b9e8b93ae54123" providerId="Windows Live" clId="Web-{2097147D-7F3E-4BAA-A137-5C21ECE2DD43}" dt="2024-10-01T01:57:11.602" v="5" actId="20577"/>
          <ac:spMkLst>
            <pc:docMk/>
            <pc:sldMk cId="2054291234" sldId="259"/>
            <ac:spMk id="2" creationId="{105BE496-0F3A-16EF-BD83-365E89CEF816}"/>
          </ac:spMkLst>
        </pc:spChg>
      </pc:sldChg>
      <pc:sldChg chg="modSp">
        <pc:chgData name="Judith Landa" userId="12b9e8b93ae54123" providerId="Windows Live" clId="Web-{2097147D-7F3E-4BAA-A137-5C21ECE2DD43}" dt="2024-10-01T01:57:32.994" v="7" actId="20577"/>
        <pc:sldMkLst>
          <pc:docMk/>
          <pc:sldMk cId="3006699998" sldId="260"/>
        </pc:sldMkLst>
        <pc:spChg chg="mod">
          <ac:chgData name="Judith Landa" userId="12b9e8b93ae54123" providerId="Windows Live" clId="Web-{2097147D-7F3E-4BAA-A137-5C21ECE2DD43}" dt="2024-10-01T01:57:32.994" v="7" actId="20577"/>
          <ac:spMkLst>
            <pc:docMk/>
            <pc:sldMk cId="3006699998" sldId="260"/>
            <ac:spMk id="2" creationId="{F8E0A64B-7633-5C32-336C-B025736EF223}"/>
          </ac:spMkLst>
        </pc:spChg>
      </pc:sldChg>
      <pc:sldChg chg="modSp new">
        <pc:chgData name="Judith Landa" userId="12b9e8b93ae54123" providerId="Windows Live" clId="Web-{2097147D-7F3E-4BAA-A137-5C21ECE2DD43}" dt="2024-10-01T02:18:22.829" v="22" actId="20577"/>
        <pc:sldMkLst>
          <pc:docMk/>
          <pc:sldMk cId="1221304455" sldId="261"/>
        </pc:sldMkLst>
        <pc:spChg chg="mod">
          <ac:chgData name="Judith Landa" userId="12b9e8b93ae54123" providerId="Windows Live" clId="Web-{2097147D-7F3E-4BAA-A137-5C21ECE2DD43}" dt="2024-10-01T01:57:46.822" v="10" actId="20577"/>
          <ac:spMkLst>
            <pc:docMk/>
            <pc:sldMk cId="1221304455" sldId="261"/>
            <ac:spMk id="2" creationId="{908B2730-DBE8-C6FE-4F49-E41E25D685C2}"/>
          </ac:spMkLst>
        </pc:spChg>
        <pc:spChg chg="mod">
          <ac:chgData name="Judith Landa" userId="12b9e8b93ae54123" providerId="Windows Live" clId="Web-{2097147D-7F3E-4BAA-A137-5C21ECE2DD43}" dt="2024-10-01T02:18:22.829" v="22" actId="20577"/>
          <ac:spMkLst>
            <pc:docMk/>
            <pc:sldMk cId="1221304455" sldId="261"/>
            <ac:spMk id="3" creationId="{25F71317-AD60-4EE0-2F06-665FEB1446DD}"/>
          </ac:spMkLst>
        </pc:spChg>
      </pc:sldChg>
      <pc:sldChg chg="modSp new ord">
        <pc:chgData name="Judith Landa" userId="12b9e8b93ae54123" providerId="Windows Live" clId="Web-{2097147D-7F3E-4BAA-A137-5C21ECE2DD43}" dt="2024-10-01T02:18:25.938" v="24"/>
        <pc:sldMkLst>
          <pc:docMk/>
          <pc:sldMk cId="2060292827" sldId="262"/>
        </pc:sldMkLst>
        <pc:spChg chg="mod">
          <ac:chgData name="Judith Landa" userId="12b9e8b93ae54123" providerId="Windows Live" clId="Web-{2097147D-7F3E-4BAA-A137-5C21ECE2DD43}" dt="2024-10-01T01:58:06.823" v="12" actId="20577"/>
          <ac:spMkLst>
            <pc:docMk/>
            <pc:sldMk cId="2060292827" sldId="262"/>
            <ac:spMk id="2" creationId="{1AE6F879-327F-6E0E-0340-0A299004CCDF}"/>
          </ac:spMkLst>
        </pc:spChg>
      </pc:sldChg>
      <pc:sldChg chg="modSp new ord">
        <pc:chgData name="Judith Landa" userId="12b9e8b93ae54123" providerId="Windows Live" clId="Web-{2097147D-7F3E-4BAA-A137-5C21ECE2DD43}" dt="2024-10-01T02:18:23.532" v="23"/>
        <pc:sldMkLst>
          <pc:docMk/>
          <pc:sldMk cId="312204452" sldId="263"/>
        </pc:sldMkLst>
        <pc:spChg chg="mod">
          <ac:chgData name="Judith Landa" userId="12b9e8b93ae54123" providerId="Windows Live" clId="Web-{2097147D-7F3E-4BAA-A137-5C21ECE2DD43}" dt="2024-10-01T01:58:16.932" v="16" actId="20577"/>
          <ac:spMkLst>
            <pc:docMk/>
            <pc:sldMk cId="312204452" sldId="263"/>
            <ac:spMk id="2" creationId="{5A3272FD-6D90-B5CD-6439-EB787809B30D}"/>
          </ac:spMkLst>
        </pc:spChg>
      </pc:sldChg>
      <pc:sldChg chg="modSp new">
        <pc:chgData name="Judith Landa" userId="12b9e8b93ae54123" providerId="Windows Live" clId="Web-{2097147D-7F3E-4BAA-A137-5C21ECE2DD43}" dt="2024-10-01T01:58:27.542" v="18" actId="20577"/>
        <pc:sldMkLst>
          <pc:docMk/>
          <pc:sldMk cId="2790612178" sldId="264"/>
        </pc:sldMkLst>
        <pc:spChg chg="mod">
          <ac:chgData name="Judith Landa" userId="12b9e8b93ae54123" providerId="Windows Live" clId="Web-{2097147D-7F3E-4BAA-A137-5C21ECE2DD43}" dt="2024-10-01T01:58:27.542" v="18" actId="20577"/>
          <ac:spMkLst>
            <pc:docMk/>
            <pc:sldMk cId="2790612178" sldId="264"/>
            <ac:spMk id="2" creationId="{F488BC05-9C34-B3E7-170F-618212A7F008}"/>
          </ac:spMkLst>
        </pc:spChg>
      </pc:sldChg>
      <pc:sldChg chg="addSp delSp modSp new mod ord setBg modClrScheme chgLayout">
        <pc:chgData name="Judith Landa" userId="12b9e8b93ae54123" providerId="Windows Live" clId="Web-{2097147D-7F3E-4BAA-A137-5C21ECE2DD43}" dt="2024-10-01T03:40:12.215" v="461" actId="20577"/>
        <pc:sldMkLst>
          <pc:docMk/>
          <pc:sldMk cId="18364481" sldId="265"/>
        </pc:sldMkLst>
        <pc:spChg chg="del">
          <ac:chgData name="Judith Landa" userId="12b9e8b93ae54123" providerId="Windows Live" clId="Web-{2097147D-7F3E-4BAA-A137-5C21ECE2DD43}" dt="2024-10-01T02:30:48.914" v="27"/>
          <ac:spMkLst>
            <pc:docMk/>
            <pc:sldMk cId="18364481" sldId="265"/>
            <ac:spMk id="2" creationId="{06C767F3-50AB-BADA-2D1A-22D408E8B7C0}"/>
          </ac:spMkLst>
        </pc:spChg>
        <pc:spChg chg="del">
          <ac:chgData name="Judith Landa" userId="12b9e8b93ae54123" providerId="Windows Live" clId="Web-{2097147D-7F3E-4BAA-A137-5C21ECE2DD43}" dt="2024-10-01T02:30:48.914" v="27"/>
          <ac:spMkLst>
            <pc:docMk/>
            <pc:sldMk cId="18364481" sldId="265"/>
            <ac:spMk id="3" creationId="{F4264C7F-27AB-94C3-85C7-73D6B3E75DEF}"/>
          </ac:spMkLst>
        </pc:spChg>
        <pc:spChg chg="add mod">
          <ac:chgData name="Judith Landa" userId="12b9e8b93ae54123" providerId="Windows Live" clId="Web-{2097147D-7F3E-4BAA-A137-5C21ECE2DD43}" dt="2024-10-01T03:40:12.215" v="461" actId="20577"/>
          <ac:spMkLst>
            <pc:docMk/>
            <pc:sldMk cId="18364481" sldId="265"/>
            <ac:spMk id="10" creationId="{3EBAFF6C-A4B2-000C-4353-D603D9A32698}"/>
          </ac:spMkLst>
        </pc:spChg>
        <pc:spChg chg="add mod">
          <ac:chgData name="Judith Landa" userId="12b9e8b93ae54123" providerId="Windows Live" clId="Web-{2097147D-7F3E-4BAA-A137-5C21ECE2DD43}" dt="2024-10-01T03:27:04.964" v="301" actId="1076"/>
          <ac:spMkLst>
            <pc:docMk/>
            <pc:sldMk cId="18364481" sldId="265"/>
            <ac:spMk id="14" creationId="{2BB29A27-33BF-0EFE-2751-6FAE0DBAE9CE}"/>
          </ac:spMkLst>
        </pc:spChg>
        <pc:spChg chg="add mod">
          <ac:chgData name="Judith Landa" userId="12b9e8b93ae54123" providerId="Windows Live" clId="Web-{2097147D-7F3E-4BAA-A137-5C21ECE2DD43}" dt="2024-10-01T03:27:01.636" v="300" actId="1076"/>
          <ac:spMkLst>
            <pc:docMk/>
            <pc:sldMk cId="18364481" sldId="265"/>
            <ac:spMk id="15" creationId="{B8AFC993-0A4B-D325-A469-28F71385FF17}"/>
          </ac:spMkLst>
        </pc:spChg>
        <pc:spChg chg="add mod">
          <ac:chgData name="Judith Landa" userId="12b9e8b93ae54123" providerId="Windows Live" clId="Web-{2097147D-7F3E-4BAA-A137-5C21ECE2DD43}" dt="2024-10-01T03:26:46.449" v="297" actId="1076"/>
          <ac:spMkLst>
            <pc:docMk/>
            <pc:sldMk cId="18364481" sldId="265"/>
            <ac:spMk id="16" creationId="{2F499EF0-FB45-C58B-CF1B-D10C2563A439}"/>
          </ac:spMkLst>
        </pc:spChg>
        <pc:spChg chg="add mod">
          <ac:chgData name="Judith Landa" userId="12b9e8b93ae54123" providerId="Windows Live" clId="Web-{2097147D-7F3E-4BAA-A137-5C21ECE2DD43}" dt="2024-10-01T03:26:54.621" v="298" actId="1076"/>
          <ac:spMkLst>
            <pc:docMk/>
            <pc:sldMk cId="18364481" sldId="265"/>
            <ac:spMk id="17" creationId="{7F5A264C-92E4-0939-0F87-46F77E89C634}"/>
          </ac:spMkLst>
        </pc:spChg>
        <pc:spChg chg="add mod">
          <ac:chgData name="Judith Landa" userId="12b9e8b93ae54123" providerId="Windows Live" clId="Web-{2097147D-7F3E-4BAA-A137-5C21ECE2DD43}" dt="2024-10-01T03:26:57.699" v="299" actId="1076"/>
          <ac:spMkLst>
            <pc:docMk/>
            <pc:sldMk cId="18364481" sldId="265"/>
            <ac:spMk id="18" creationId="{E8378DB9-9913-F01B-1DB1-CE13C1572819}"/>
          </ac:spMkLst>
        </pc:spChg>
        <pc:spChg chg="add mod">
          <ac:chgData name="Judith Landa" userId="12b9e8b93ae54123" providerId="Windows Live" clId="Web-{2097147D-7F3E-4BAA-A137-5C21ECE2DD43}" dt="2024-10-01T02:50:15.309" v="123" actId="1076"/>
          <ac:spMkLst>
            <pc:docMk/>
            <pc:sldMk cId="18364481" sldId="265"/>
            <ac:spMk id="20" creationId="{B02CB944-C7F6-5268-F2E1-99C182D51672}"/>
          </ac:spMkLst>
        </pc:spChg>
        <pc:picChg chg="add mod">
          <ac:chgData name="Judith Landa" userId="12b9e8b93ae54123" providerId="Windows Live" clId="Web-{2097147D-7F3E-4BAA-A137-5C21ECE2DD43}" dt="2024-10-01T03:26:23.589" v="292" actId="1076"/>
          <ac:picMkLst>
            <pc:docMk/>
            <pc:sldMk cId="18364481" sldId="265"/>
            <ac:picMk id="2" creationId="{A1F78A61-2B55-8881-484A-41540E5019CC}"/>
          </ac:picMkLst>
        </pc:picChg>
        <pc:picChg chg="add del mod">
          <ac:chgData name="Judith Landa" userId="12b9e8b93ae54123" providerId="Windows Live" clId="Web-{2097147D-7F3E-4BAA-A137-5C21ECE2DD43}" dt="2024-10-01T02:58:52.493" v="160"/>
          <ac:picMkLst>
            <pc:docMk/>
            <pc:sldMk cId="18364481" sldId="265"/>
            <ac:picMk id="3" creationId="{DE78581F-42B0-DFAB-13A0-D3DE7727D267}"/>
          </ac:picMkLst>
        </pc:picChg>
        <pc:picChg chg="add mod">
          <ac:chgData name="Judith Landa" userId="12b9e8b93ae54123" providerId="Windows Live" clId="Web-{2097147D-7F3E-4BAA-A137-5C21ECE2DD43}" dt="2024-10-01T03:26:27.636" v="293" actId="1076"/>
          <ac:picMkLst>
            <pc:docMk/>
            <pc:sldMk cId="18364481" sldId="265"/>
            <ac:picMk id="4" creationId="{C457F3B0-0C61-B41F-EE12-8D2209E46210}"/>
          </ac:picMkLst>
        </pc:picChg>
        <pc:picChg chg="add del mod">
          <ac:chgData name="Judith Landa" userId="12b9e8b93ae54123" providerId="Windows Live" clId="Web-{2097147D-7F3E-4BAA-A137-5C21ECE2DD43}" dt="2024-10-01T02:32:04.634" v="31"/>
          <ac:picMkLst>
            <pc:docMk/>
            <pc:sldMk cId="18364481" sldId="265"/>
            <ac:picMk id="4" creationId="{D20AEDA4-DFF6-61E3-C5CC-9273BF896F01}"/>
          </ac:picMkLst>
        </pc:picChg>
        <pc:picChg chg="add mod">
          <ac:chgData name="Judith Landa" userId="12b9e8b93ae54123" providerId="Windows Live" clId="Web-{2097147D-7F3E-4BAA-A137-5C21ECE2DD43}" dt="2024-10-01T03:26:29.558" v="294" actId="1076"/>
          <ac:picMkLst>
            <pc:docMk/>
            <pc:sldMk cId="18364481" sldId="265"/>
            <ac:picMk id="5" creationId="{27899BC4-2E88-598A-1908-2D59E98E292B}"/>
          </ac:picMkLst>
        </pc:picChg>
        <pc:picChg chg="add del mod">
          <ac:chgData name="Judith Landa" userId="12b9e8b93ae54123" providerId="Windows Live" clId="Web-{2097147D-7F3E-4BAA-A137-5C21ECE2DD43}" dt="2024-10-01T02:32:03.462" v="30"/>
          <ac:picMkLst>
            <pc:docMk/>
            <pc:sldMk cId="18364481" sldId="265"/>
            <ac:picMk id="5" creationId="{30D0C993-692B-5856-B244-57A3A2D51F1B}"/>
          </ac:picMkLst>
        </pc:picChg>
        <pc:picChg chg="add del mod">
          <ac:chgData name="Judith Landa" userId="12b9e8b93ae54123" providerId="Windows Live" clId="Web-{2097147D-7F3E-4BAA-A137-5C21ECE2DD43}" dt="2024-10-01T02:32:42.281" v="33"/>
          <ac:picMkLst>
            <pc:docMk/>
            <pc:sldMk cId="18364481" sldId="265"/>
            <ac:picMk id="6" creationId="{8AF4A30E-5FDE-5B7B-8096-479B5BBE8AF2}"/>
          </ac:picMkLst>
        </pc:picChg>
        <pc:picChg chg="add mod">
          <ac:chgData name="Judith Landa" userId="12b9e8b93ae54123" providerId="Windows Live" clId="Web-{2097147D-7F3E-4BAA-A137-5C21ECE2DD43}" dt="2024-10-01T03:26:32.089" v="295" actId="1076"/>
          <ac:picMkLst>
            <pc:docMk/>
            <pc:sldMk cId="18364481" sldId="265"/>
            <ac:picMk id="6" creationId="{B9477B21-419F-F9B9-7DFB-E22251F249CF}"/>
          </ac:picMkLst>
        </pc:picChg>
        <pc:picChg chg="add del mod">
          <ac:chgData name="Judith Landa" userId="12b9e8b93ae54123" providerId="Windows Live" clId="Web-{2097147D-7F3E-4BAA-A137-5C21ECE2DD43}" dt="2024-10-01T03:30:41.433" v="310"/>
          <ac:picMkLst>
            <pc:docMk/>
            <pc:sldMk cId="18364481" sldId="265"/>
            <ac:picMk id="7" creationId="{9666CF56-2D4F-2F40-4D50-E3E73251D10D}"/>
          </ac:picMkLst>
        </pc:picChg>
        <pc:picChg chg="add mod">
          <ac:chgData name="Judith Landa" userId="12b9e8b93ae54123" providerId="Windows Live" clId="Web-{2097147D-7F3E-4BAA-A137-5C21ECE2DD43}" dt="2024-10-01T03:23:48.980" v="263" actId="1076"/>
          <ac:picMkLst>
            <pc:docMk/>
            <pc:sldMk cId="18364481" sldId="265"/>
            <ac:picMk id="8" creationId="{5096189F-69BF-096E-7152-F815368EB963}"/>
          </ac:picMkLst>
        </pc:picChg>
        <pc:picChg chg="add mod">
          <ac:chgData name="Judith Landa" userId="12b9e8b93ae54123" providerId="Windows Live" clId="Web-{2097147D-7F3E-4BAA-A137-5C21ECE2DD43}" dt="2024-10-01T03:26:37.918" v="296" actId="1076"/>
          <ac:picMkLst>
            <pc:docMk/>
            <pc:sldMk cId="18364481" sldId="265"/>
            <ac:picMk id="9" creationId="{3129D332-F3CC-9D22-F8BB-2E27D6A84823}"/>
          </ac:picMkLst>
        </pc:picChg>
        <pc:picChg chg="add del mod">
          <ac:chgData name="Judith Landa" userId="12b9e8b93ae54123" providerId="Windows Live" clId="Web-{2097147D-7F3E-4BAA-A137-5C21ECE2DD43}" dt="2024-10-01T02:34:05.658" v="38"/>
          <ac:picMkLst>
            <pc:docMk/>
            <pc:sldMk cId="18364481" sldId="265"/>
            <ac:picMk id="9" creationId="{48EE9B33-C79C-C2D8-1D4C-9AB033FFB253}"/>
          </ac:picMkLst>
        </pc:picChg>
        <pc:picChg chg="add del mod">
          <ac:chgData name="Judith Landa" userId="12b9e8b93ae54123" providerId="Windows Live" clId="Web-{2097147D-7F3E-4BAA-A137-5C21ECE2DD43}" dt="2024-10-01T02:34:23.893" v="41"/>
          <ac:picMkLst>
            <pc:docMk/>
            <pc:sldMk cId="18364481" sldId="265"/>
            <ac:picMk id="10" creationId="{67FDFB46-59AD-A346-AEE4-258BF3D7ED3F}"/>
          </ac:picMkLst>
        </pc:picChg>
        <pc:picChg chg="add del mod">
          <ac:chgData name="Judith Landa" userId="12b9e8b93ae54123" providerId="Windows Live" clId="Web-{2097147D-7F3E-4BAA-A137-5C21ECE2DD43}" dt="2024-10-01T02:43:34.798" v="47"/>
          <ac:picMkLst>
            <pc:docMk/>
            <pc:sldMk cId="18364481" sldId="265"/>
            <ac:picMk id="11" creationId="{DD4693F7-CE41-E3ED-8BCE-429E1A7EF23D}"/>
          </ac:picMkLst>
        </pc:picChg>
        <pc:picChg chg="add del mod">
          <ac:chgData name="Judith Landa" userId="12b9e8b93ae54123" providerId="Windows Live" clId="Web-{2097147D-7F3E-4BAA-A137-5C21ECE2DD43}" dt="2024-10-01T03:00:58.556" v="189"/>
          <ac:picMkLst>
            <pc:docMk/>
            <pc:sldMk cId="18364481" sldId="265"/>
            <ac:picMk id="12" creationId="{D967DC40-6DB9-E0D6-2B36-EB08B4BA0B15}"/>
          </ac:picMkLst>
        </pc:picChg>
        <pc:picChg chg="add del mod">
          <ac:chgData name="Judith Landa" userId="12b9e8b93ae54123" providerId="Windows Live" clId="Web-{2097147D-7F3E-4BAA-A137-5C21ECE2DD43}" dt="2024-10-01T02:45:14.332" v="55"/>
          <ac:picMkLst>
            <pc:docMk/>
            <pc:sldMk cId="18364481" sldId="265"/>
            <ac:picMk id="13" creationId="{3AB5E62D-D651-D71C-EC3E-FDDD98A0FA2B}"/>
          </ac:picMkLst>
        </pc:picChg>
        <pc:picChg chg="add mod">
          <ac:chgData name="Judith Landa" userId="12b9e8b93ae54123" providerId="Windows Live" clId="Web-{2097147D-7F3E-4BAA-A137-5C21ECE2DD43}" dt="2024-10-01T02:48:17.821" v="89" actId="1076"/>
          <ac:picMkLst>
            <pc:docMk/>
            <pc:sldMk cId="18364481" sldId="265"/>
            <ac:picMk id="19" creationId="{A9536C5F-16F1-E042-AD6E-5C7A6146AEFE}"/>
          </ac:picMkLst>
        </pc:picChg>
      </pc:sldChg>
      <pc:sldChg chg="addSp delSp modSp new del mod setBg">
        <pc:chgData name="Judith Landa" userId="12b9e8b93ae54123" providerId="Windows Live" clId="Web-{2097147D-7F3E-4BAA-A137-5C21ECE2DD43}" dt="2024-10-01T03:08:53.573" v="245"/>
        <pc:sldMkLst>
          <pc:docMk/>
          <pc:sldMk cId="328076968" sldId="266"/>
        </pc:sldMkLst>
        <pc:spChg chg="add del mod">
          <ac:chgData name="Judith Landa" userId="12b9e8b93ae54123" providerId="Windows Live" clId="Web-{2097147D-7F3E-4BAA-A137-5C21ECE2DD43}" dt="2024-10-01T03:05:49.042" v="213"/>
          <ac:spMkLst>
            <pc:docMk/>
            <pc:sldMk cId="328076968" sldId="266"/>
            <ac:spMk id="4" creationId="{7808E74B-E6DC-1C38-8562-F2D3C79C1901}"/>
          </ac:spMkLst>
        </pc:spChg>
        <pc:spChg chg="add del">
          <ac:chgData name="Judith Landa" userId="12b9e8b93ae54123" providerId="Windows Live" clId="Web-{2097147D-7F3E-4BAA-A137-5C21ECE2DD43}" dt="2024-10-01T03:04:54.980" v="210"/>
          <ac:spMkLst>
            <pc:docMk/>
            <pc:sldMk cId="328076968" sldId="266"/>
            <ac:spMk id="7" creationId="{42A4FC2C-047E-45A5-965D-8E1E3BF09BC6}"/>
          </ac:spMkLst>
        </pc:spChg>
        <pc:spChg chg="add">
          <ac:chgData name="Judith Landa" userId="12b9e8b93ae54123" providerId="Windows Live" clId="Web-{2097147D-7F3E-4BAA-A137-5C21ECE2DD43}" dt="2024-10-01T03:04:54.980" v="210"/>
          <ac:spMkLst>
            <pc:docMk/>
            <pc:sldMk cId="328076968" sldId="266"/>
            <ac:spMk id="12" creationId="{2172A0AC-3DCE-4672-BCAF-28FEF91F6020}"/>
          </ac:spMkLst>
        </pc:spChg>
        <pc:spChg chg="add">
          <ac:chgData name="Judith Landa" userId="12b9e8b93ae54123" providerId="Windows Live" clId="Web-{2097147D-7F3E-4BAA-A137-5C21ECE2DD43}" dt="2024-10-01T03:04:54.980" v="210"/>
          <ac:spMkLst>
            <pc:docMk/>
            <pc:sldMk cId="328076968" sldId="266"/>
            <ac:spMk id="14" creationId="{AE6F1C77-EDC9-4C5F-8C1C-62DD46BDA3C3}"/>
          </ac:spMkLst>
        </pc:spChg>
        <pc:picChg chg="add del mod ord">
          <ac:chgData name="Judith Landa" userId="12b9e8b93ae54123" providerId="Windows Live" clId="Web-{2097147D-7F3E-4BAA-A137-5C21ECE2DD43}" dt="2024-10-01T03:05:17.339" v="211"/>
          <ac:picMkLst>
            <pc:docMk/>
            <pc:sldMk cId="328076968" sldId="266"/>
            <ac:picMk id="2" creationId="{2496D781-66B7-9C45-209C-7AD164C183CD}"/>
          </ac:picMkLst>
        </pc:picChg>
        <pc:picChg chg="add mod">
          <ac:chgData name="Judith Landa" userId="12b9e8b93ae54123" providerId="Windows Live" clId="Web-{2097147D-7F3E-4BAA-A137-5C21ECE2DD43}" dt="2024-10-01T03:04:54.980" v="210"/>
          <ac:picMkLst>
            <pc:docMk/>
            <pc:sldMk cId="328076968" sldId="266"/>
            <ac:picMk id="3" creationId="{356F438A-C799-E99A-B50C-125617C48F0B}"/>
          </ac:picMkLst>
        </pc:picChg>
      </pc:sldChg>
      <pc:sldChg chg="addSp delSp modSp new mod ord setBg">
        <pc:chgData name="Judith Landa" userId="12b9e8b93ae54123" providerId="Windows Live" clId="Web-{2097147D-7F3E-4BAA-A137-5C21ECE2DD43}" dt="2024-10-01T03:14:37.246" v="257"/>
        <pc:sldMkLst>
          <pc:docMk/>
          <pc:sldMk cId="2072904181" sldId="267"/>
        </pc:sldMkLst>
        <pc:spChg chg="add mod">
          <ac:chgData name="Judith Landa" userId="12b9e8b93ae54123" providerId="Windows Live" clId="Web-{2097147D-7F3E-4BAA-A137-5C21ECE2DD43}" dt="2024-10-01T03:07:43.730" v="244" actId="1076"/>
          <ac:spMkLst>
            <pc:docMk/>
            <pc:sldMk cId="2072904181" sldId="267"/>
            <ac:spMk id="3" creationId="{C4F8EE46-DD0F-F157-7794-73E9DB591183}"/>
          </ac:spMkLst>
        </pc:spChg>
        <pc:spChg chg="add del">
          <ac:chgData name="Judith Landa" userId="12b9e8b93ae54123" providerId="Windows Live" clId="Web-{2097147D-7F3E-4BAA-A137-5C21ECE2DD43}" dt="2024-10-01T03:07:00.292" v="217"/>
          <ac:spMkLst>
            <pc:docMk/>
            <pc:sldMk cId="2072904181" sldId="267"/>
            <ac:spMk id="7" creationId="{C7D023E4-8DE1-436E-9847-ED6A4B4B04FD}"/>
          </ac:spMkLst>
        </pc:spChg>
        <pc:spChg chg="add del">
          <ac:chgData name="Judith Landa" userId="12b9e8b93ae54123" providerId="Windows Live" clId="Web-{2097147D-7F3E-4BAA-A137-5C21ECE2DD43}" dt="2024-10-01T03:07:00.292" v="217"/>
          <ac:spMkLst>
            <pc:docMk/>
            <pc:sldMk cId="2072904181" sldId="267"/>
            <ac:spMk id="9" creationId="{8B2B1708-8CE4-4A20-94F5-55118AE2CBD7}"/>
          </ac:spMkLst>
        </pc:spChg>
        <pc:spChg chg="add del">
          <ac:chgData name="Judith Landa" userId="12b9e8b93ae54123" providerId="Windows Live" clId="Web-{2097147D-7F3E-4BAA-A137-5C21ECE2DD43}" dt="2024-10-01T03:07:00.292" v="217"/>
          <ac:spMkLst>
            <pc:docMk/>
            <pc:sldMk cId="2072904181" sldId="267"/>
            <ac:spMk id="11" creationId="{8B4AF456-0671-432E-AD5B-FFAF8D6461E7}"/>
          </ac:spMkLst>
        </pc:spChg>
        <pc:spChg chg="add del">
          <ac:chgData name="Judith Landa" userId="12b9e8b93ae54123" providerId="Windows Live" clId="Web-{2097147D-7F3E-4BAA-A137-5C21ECE2DD43}" dt="2024-10-01T03:07:05.214" v="219"/>
          <ac:spMkLst>
            <pc:docMk/>
            <pc:sldMk cId="2072904181" sldId="267"/>
            <ac:spMk id="22" creationId="{42A4FC2C-047E-45A5-965D-8E1E3BF09BC6}"/>
          </ac:spMkLst>
        </pc:spChg>
        <pc:grpChg chg="add del">
          <ac:chgData name="Judith Landa" userId="12b9e8b93ae54123" providerId="Windows Live" clId="Web-{2097147D-7F3E-4BAA-A137-5C21ECE2DD43}" dt="2024-10-01T03:07:00.292" v="217"/>
          <ac:grpSpMkLst>
            <pc:docMk/>
            <pc:sldMk cId="2072904181" sldId="267"/>
            <ac:grpSpMk id="13" creationId="{43F5E015-E085-4624-B431-B42414448684}"/>
          </ac:grpSpMkLst>
        </pc:grpChg>
        <pc:picChg chg="add mod">
          <ac:chgData name="Judith Landa" userId="12b9e8b93ae54123" providerId="Windows Live" clId="Web-{2097147D-7F3E-4BAA-A137-5C21ECE2DD43}" dt="2024-10-01T03:14:37.246" v="257"/>
          <ac:picMkLst>
            <pc:docMk/>
            <pc:sldMk cId="2072904181" sldId="267"/>
            <ac:picMk id="2" creationId="{D66DC450-3382-91B5-5E23-A63ADA790576}"/>
          </ac:picMkLst>
        </pc:picChg>
      </pc:sldChg>
      <pc:sldChg chg="modSp new ord">
        <pc:chgData name="Judith Landa" userId="12b9e8b93ae54123" providerId="Windows Live" clId="Web-{2097147D-7F3E-4BAA-A137-5C21ECE2DD43}" dt="2024-10-01T03:17:11.652" v="260"/>
        <pc:sldMkLst>
          <pc:docMk/>
          <pc:sldMk cId="3606985356" sldId="268"/>
        </pc:sldMkLst>
        <pc:spChg chg="mod">
          <ac:chgData name="Judith Landa" userId="12b9e8b93ae54123" providerId="Windows Live" clId="Web-{2097147D-7F3E-4BAA-A137-5C21ECE2DD43}" dt="2024-10-01T03:17:06.387" v="259" actId="20577"/>
          <ac:spMkLst>
            <pc:docMk/>
            <pc:sldMk cId="3606985356" sldId="268"/>
            <ac:spMk id="2" creationId="{85ABA4BA-C99C-F70D-BF31-8EEBE2D3686A}"/>
          </ac:spMkLst>
        </pc:spChg>
      </pc:sldChg>
      <pc:sldChg chg="addSp delSp modSp new ord addAnim">
        <pc:chgData name="Judith Landa" userId="12b9e8b93ae54123" providerId="Windows Live" clId="Web-{2097147D-7F3E-4BAA-A137-5C21ECE2DD43}" dt="2024-10-01T03:30:18.230" v="309" actId="14100"/>
        <pc:sldMkLst>
          <pc:docMk/>
          <pc:sldMk cId="1232789346" sldId="269"/>
        </pc:sldMkLst>
        <pc:picChg chg="add del mod">
          <ac:chgData name="Judith Landa" userId="12b9e8b93ae54123" providerId="Windows Live" clId="Web-{2097147D-7F3E-4BAA-A137-5C21ECE2DD43}" dt="2024-10-01T03:29:53.574" v="306"/>
          <ac:picMkLst>
            <pc:docMk/>
            <pc:sldMk cId="1232789346" sldId="269"/>
            <ac:picMk id="2" creationId="{D904544B-8F29-A2B6-5AE9-D2B05548BE17}"/>
          </ac:picMkLst>
        </pc:picChg>
        <pc:picChg chg="add mod">
          <ac:chgData name="Judith Landa" userId="12b9e8b93ae54123" providerId="Windows Live" clId="Web-{2097147D-7F3E-4BAA-A137-5C21ECE2DD43}" dt="2024-10-01T03:30:18.230" v="309" actId="14100"/>
          <ac:picMkLst>
            <pc:docMk/>
            <pc:sldMk cId="1232789346" sldId="269"/>
            <ac:picMk id="3" creationId="{9D2AD7FD-8F29-962C-6D86-CEFCD8DC6E6B}"/>
          </ac:picMkLst>
        </pc:picChg>
      </pc:sldChg>
    </pc:docChg>
  </pc:docChgLst>
  <pc:docChgLst>
    <pc:chgData name="Andrew Montemayor" userId="0970032ea825cdae" providerId="Windows Live" clId="Web-{D238A7AD-A3AD-42D4-912F-29E60B4C86C0}"/>
    <pc:docChg chg="modSld">
      <pc:chgData name="Andrew Montemayor" userId="0970032ea825cdae" providerId="Windows Live" clId="Web-{D238A7AD-A3AD-42D4-912F-29E60B4C86C0}" dt="2024-10-03T04:57:59.550" v="120" actId="20577"/>
      <pc:docMkLst>
        <pc:docMk/>
      </pc:docMkLst>
      <pc:sldChg chg="modSp">
        <pc:chgData name="Andrew Montemayor" userId="0970032ea825cdae" providerId="Windows Live" clId="Web-{D238A7AD-A3AD-42D4-912F-29E60B4C86C0}" dt="2024-10-03T04:57:59.550" v="120" actId="20577"/>
        <pc:sldMkLst>
          <pc:docMk/>
          <pc:sldMk cId="4263720766" sldId="272"/>
        </pc:sldMkLst>
        <pc:spChg chg="mod">
          <ac:chgData name="Andrew Montemayor" userId="0970032ea825cdae" providerId="Windows Live" clId="Web-{D238A7AD-A3AD-42D4-912F-29E60B4C86C0}" dt="2024-10-03T04:57:59.550" v="120" actId="20577"/>
          <ac:spMkLst>
            <pc:docMk/>
            <pc:sldMk cId="4263720766" sldId="272"/>
            <ac:spMk id="2" creationId="{52A42431-A732-C5F9-369F-9FE2A14C6275}"/>
          </ac:spMkLst>
        </pc:spChg>
      </pc:sldChg>
      <pc:sldChg chg="addSp delSp modSp">
        <pc:chgData name="Andrew Montemayor" userId="0970032ea825cdae" providerId="Windows Live" clId="Web-{D238A7AD-A3AD-42D4-912F-29E60B4C86C0}" dt="2024-10-03T04:37:27.814" v="118" actId="1076"/>
        <pc:sldMkLst>
          <pc:docMk/>
          <pc:sldMk cId="1574859843" sldId="274"/>
        </pc:sldMkLst>
        <pc:spChg chg="mod">
          <ac:chgData name="Andrew Montemayor" userId="0970032ea825cdae" providerId="Windows Live" clId="Web-{D238A7AD-A3AD-42D4-912F-29E60B4C86C0}" dt="2024-10-03T04:00:17.636" v="25" actId="20577"/>
          <ac:spMkLst>
            <pc:docMk/>
            <pc:sldMk cId="1574859843" sldId="274"/>
            <ac:spMk id="6" creationId="{53251867-A632-55FD-D7F8-6A7B54504BD0}"/>
          </ac:spMkLst>
        </pc:spChg>
        <pc:spChg chg="add del mod">
          <ac:chgData name="Andrew Montemayor" userId="0970032ea825cdae" providerId="Windows Live" clId="Web-{D238A7AD-A3AD-42D4-912F-29E60B4C86C0}" dt="2024-10-03T04:31:14.352" v="62"/>
          <ac:spMkLst>
            <pc:docMk/>
            <pc:sldMk cId="1574859843" sldId="274"/>
            <ac:spMk id="15" creationId="{5BAD6254-16F3-2A88-99E4-FBBE87D930CB}"/>
          </ac:spMkLst>
        </pc:spChg>
        <pc:spChg chg="add mod">
          <ac:chgData name="Andrew Montemayor" userId="0970032ea825cdae" providerId="Windows Live" clId="Web-{D238A7AD-A3AD-42D4-912F-29E60B4C86C0}" dt="2024-10-03T04:32:46.733" v="96" actId="1076"/>
          <ac:spMkLst>
            <pc:docMk/>
            <pc:sldMk cId="1574859843" sldId="274"/>
            <ac:spMk id="16" creationId="{E4500A23-E065-E3F9-531F-9235F110107D}"/>
          </ac:spMkLst>
        </pc:spChg>
        <pc:spChg chg="add del mod">
          <ac:chgData name="Andrew Montemayor" userId="0970032ea825cdae" providerId="Windows Live" clId="Web-{D238A7AD-A3AD-42D4-912F-29E60B4C86C0}" dt="2024-10-03T04:34:35.974" v="102"/>
          <ac:spMkLst>
            <pc:docMk/>
            <pc:sldMk cId="1574859843" sldId="274"/>
            <ac:spMk id="17" creationId="{FAD123B8-6C4D-A852-9087-1DA7B8E6870A}"/>
          </ac:spMkLst>
        </pc:spChg>
        <pc:spChg chg="add del">
          <ac:chgData name="Andrew Montemayor" userId="0970032ea825cdae" providerId="Windows Live" clId="Web-{D238A7AD-A3AD-42D4-912F-29E60B4C86C0}" dt="2024-10-03T04:35:29.243" v="104"/>
          <ac:spMkLst>
            <pc:docMk/>
            <pc:sldMk cId="1574859843" sldId="274"/>
            <ac:spMk id="18" creationId="{19328428-BA3F-7335-906F-D6164B4B1A2E}"/>
          </ac:spMkLst>
        </pc:spChg>
        <pc:spChg chg="add del">
          <ac:chgData name="Andrew Montemayor" userId="0970032ea825cdae" providerId="Windows Live" clId="Web-{D238A7AD-A3AD-42D4-912F-29E60B4C86C0}" dt="2024-10-03T04:35:43.885" v="106"/>
          <ac:spMkLst>
            <pc:docMk/>
            <pc:sldMk cId="1574859843" sldId="274"/>
            <ac:spMk id="19" creationId="{65D382FE-CC9B-E741-4616-E35BFB884361}"/>
          </ac:spMkLst>
        </pc:spChg>
        <pc:spChg chg="add mod ord">
          <ac:chgData name="Andrew Montemayor" userId="0970032ea825cdae" providerId="Windows Live" clId="Web-{D238A7AD-A3AD-42D4-912F-29E60B4C86C0}" dt="2024-10-03T04:36:55.186" v="114" actId="14100"/>
          <ac:spMkLst>
            <pc:docMk/>
            <pc:sldMk cId="1574859843" sldId="274"/>
            <ac:spMk id="20" creationId="{D10C593E-79F9-5128-EFE0-92EE18B686B8}"/>
          </ac:spMkLst>
        </pc:spChg>
        <pc:grpChg chg="add mod">
          <ac:chgData name="Andrew Montemayor" userId="0970032ea825cdae" providerId="Windows Live" clId="Web-{D238A7AD-A3AD-42D4-912F-29E60B4C86C0}" dt="2024-10-03T04:37:27.814" v="118" actId="1076"/>
          <ac:grpSpMkLst>
            <pc:docMk/>
            <pc:sldMk cId="1574859843" sldId="274"/>
            <ac:grpSpMk id="21" creationId="{7F237AFC-869C-2D8A-804B-AE66C7CCB653}"/>
          </ac:grpSpMkLst>
        </pc:grpChg>
        <pc:picChg chg="add del mod">
          <ac:chgData name="Andrew Montemayor" userId="0970032ea825cdae" providerId="Windows Live" clId="Web-{D238A7AD-A3AD-42D4-912F-29E60B4C86C0}" dt="2024-10-03T04:16:40.482" v="40"/>
          <ac:picMkLst>
            <pc:docMk/>
            <pc:sldMk cId="1574859843" sldId="274"/>
            <ac:picMk id="2" creationId="{07DCE1C1-6D34-01A0-1B36-70A73044819D}"/>
          </ac:picMkLst>
        </pc:picChg>
        <pc:picChg chg="add del mod">
          <ac:chgData name="Andrew Montemayor" userId="0970032ea825cdae" providerId="Windows Live" clId="Web-{D238A7AD-A3AD-42D4-912F-29E60B4C86C0}" dt="2024-10-03T04:16:39.482" v="39"/>
          <ac:picMkLst>
            <pc:docMk/>
            <pc:sldMk cId="1574859843" sldId="274"/>
            <ac:picMk id="5" creationId="{D839F0DD-8412-2F3D-AD7E-4C4907DA0A78}"/>
          </ac:picMkLst>
        </pc:picChg>
        <pc:picChg chg="add del mod">
          <ac:chgData name="Andrew Montemayor" userId="0970032ea825cdae" providerId="Windows Live" clId="Web-{D238A7AD-A3AD-42D4-912F-29E60B4C86C0}" dt="2024-10-03T04:16:38.232" v="38"/>
          <ac:picMkLst>
            <pc:docMk/>
            <pc:sldMk cId="1574859843" sldId="274"/>
            <ac:picMk id="7" creationId="{02CD50A2-B6F7-43C3-9045-246BFE6A4D03}"/>
          </ac:picMkLst>
        </pc:picChg>
        <pc:picChg chg="add mod">
          <ac:chgData name="Andrew Montemayor" userId="0970032ea825cdae" providerId="Windows Live" clId="Web-{D238A7AD-A3AD-42D4-912F-29E60B4C86C0}" dt="2024-10-03T04:37:18.750" v="117" actId="1076"/>
          <ac:picMkLst>
            <pc:docMk/>
            <pc:sldMk cId="1574859843" sldId="274"/>
            <ac:picMk id="11" creationId="{E4EC661D-2C35-BA05-B278-3DB04236AB0C}"/>
          </ac:picMkLst>
        </pc:picChg>
        <pc:picChg chg="add mod">
          <ac:chgData name="Andrew Montemayor" userId="0970032ea825cdae" providerId="Windows Live" clId="Web-{D238A7AD-A3AD-42D4-912F-29E60B4C86C0}" dt="2024-10-03T04:30:16.911" v="59" actId="14100"/>
          <ac:picMkLst>
            <pc:docMk/>
            <pc:sldMk cId="1574859843" sldId="274"/>
            <ac:picMk id="13" creationId="{1FCF52D9-082C-32B4-4325-3E772DC3BFF4}"/>
          </ac:picMkLst>
        </pc:picChg>
        <pc:picChg chg="add mod">
          <ac:chgData name="Andrew Montemayor" userId="0970032ea825cdae" providerId="Windows Live" clId="Web-{D238A7AD-A3AD-42D4-912F-29E60B4C86C0}" dt="2024-10-03T04:30:10.457" v="58" actId="14100"/>
          <ac:picMkLst>
            <pc:docMk/>
            <pc:sldMk cId="1574859843" sldId="274"/>
            <ac:picMk id="14" creationId="{BAE23389-C877-C5C7-AEBB-3F144862B3CA}"/>
          </ac:picMkLst>
        </pc:picChg>
      </pc:sldChg>
    </pc:docChg>
  </pc:docChgLst>
  <pc:docChgLst>
    <pc:chgData name="Judith Landa" userId="12b9e8b93ae54123" providerId="Windows Live" clId="Web-{5FE7F717-C0C4-4ABA-AE78-07A47C5682CC}"/>
    <pc:docChg chg="modSld">
      <pc:chgData name="Judith Landa" userId="12b9e8b93ae54123" providerId="Windows Live" clId="Web-{5FE7F717-C0C4-4ABA-AE78-07A47C5682CC}" dt="2024-10-03T03:49:03.052" v="133" actId="20577"/>
      <pc:docMkLst>
        <pc:docMk/>
      </pc:docMkLst>
      <pc:sldChg chg="addSp delSp modSp">
        <pc:chgData name="Judith Landa" userId="12b9e8b93ae54123" providerId="Windows Live" clId="Web-{5FE7F717-C0C4-4ABA-AE78-07A47C5682CC}" dt="2024-10-03T03:46:41.719" v="128" actId="20577"/>
        <pc:sldMkLst>
          <pc:docMk/>
          <pc:sldMk cId="4263720766" sldId="272"/>
        </pc:sldMkLst>
        <pc:spChg chg="add mod">
          <ac:chgData name="Judith Landa" userId="12b9e8b93ae54123" providerId="Windows Live" clId="Web-{5FE7F717-C0C4-4ABA-AE78-07A47C5682CC}" dt="2024-10-03T03:28:42.867" v="84" actId="20577"/>
          <ac:spMkLst>
            <pc:docMk/>
            <pc:sldMk cId="4263720766" sldId="272"/>
            <ac:spMk id="2" creationId="{52A42431-A732-C5F9-369F-9FE2A14C6275}"/>
          </ac:spMkLst>
        </pc:spChg>
        <pc:spChg chg="mod">
          <ac:chgData name="Judith Landa" userId="12b9e8b93ae54123" providerId="Windows Live" clId="Web-{5FE7F717-C0C4-4ABA-AE78-07A47C5682CC}" dt="2024-10-03T03:46:41.719" v="128" actId="20577"/>
          <ac:spMkLst>
            <pc:docMk/>
            <pc:sldMk cId="4263720766" sldId="272"/>
            <ac:spMk id="13" creationId="{6E8E6165-6E2E-2EEF-1D8B-07676E157FA0}"/>
          </ac:spMkLst>
        </pc:spChg>
        <pc:picChg chg="add del mod modCrop">
          <ac:chgData name="Judith Landa" userId="12b9e8b93ae54123" providerId="Windows Live" clId="Web-{5FE7F717-C0C4-4ABA-AE78-07A47C5682CC}" dt="2024-10-03T00:51:24.917" v="50"/>
          <ac:picMkLst>
            <pc:docMk/>
            <pc:sldMk cId="4263720766" sldId="272"/>
            <ac:picMk id="4" creationId="{5BDE4E96-78C9-762C-EDB9-DC00DD629846}"/>
          </ac:picMkLst>
        </pc:picChg>
        <pc:picChg chg="add del mod">
          <ac:chgData name="Judith Landa" userId="12b9e8b93ae54123" providerId="Windows Live" clId="Web-{5FE7F717-C0C4-4ABA-AE78-07A47C5682CC}" dt="2024-10-03T00:52:28.513" v="53"/>
          <ac:picMkLst>
            <pc:docMk/>
            <pc:sldMk cId="4263720766" sldId="272"/>
            <ac:picMk id="5" creationId="{9537656A-1DCE-5FB0-30CD-19FB4B0075BF}"/>
          </ac:picMkLst>
        </pc:picChg>
        <pc:picChg chg="add del mod modCrop">
          <ac:chgData name="Judith Landa" userId="12b9e8b93ae54123" providerId="Windows Live" clId="Web-{5FE7F717-C0C4-4ABA-AE78-07A47C5682CC}" dt="2024-10-03T03:28:52.538" v="86" actId="14100"/>
          <ac:picMkLst>
            <pc:docMk/>
            <pc:sldMk cId="4263720766" sldId="272"/>
            <ac:picMk id="6" creationId="{0597EB8F-9600-B2F7-8B8F-6D1B94123918}"/>
          </ac:picMkLst>
        </pc:picChg>
      </pc:sldChg>
      <pc:sldChg chg="addSp delSp modSp">
        <pc:chgData name="Judith Landa" userId="12b9e8b93ae54123" providerId="Windows Live" clId="Web-{5FE7F717-C0C4-4ABA-AE78-07A47C5682CC}" dt="2024-10-03T03:36:47.867" v="126" actId="14100"/>
        <pc:sldMkLst>
          <pc:docMk/>
          <pc:sldMk cId="825667891" sldId="275"/>
        </pc:sldMkLst>
        <pc:spChg chg="mod">
          <ac:chgData name="Judith Landa" userId="12b9e8b93ae54123" providerId="Windows Live" clId="Web-{5FE7F717-C0C4-4ABA-AE78-07A47C5682CC}" dt="2024-10-03T03:00:13.803" v="67" actId="20577"/>
          <ac:spMkLst>
            <pc:docMk/>
            <pc:sldMk cId="825667891" sldId="275"/>
            <ac:spMk id="6" creationId="{03805CBD-6CEC-ABAB-0222-2B70E79A74F2}"/>
          </ac:spMkLst>
        </pc:spChg>
        <pc:spChg chg="del">
          <ac:chgData name="Judith Landa" userId="12b9e8b93ae54123" providerId="Windows Live" clId="Web-{5FE7F717-C0C4-4ABA-AE78-07A47C5682CC}" dt="2024-10-03T03:10:44.278" v="82"/>
          <ac:spMkLst>
            <pc:docMk/>
            <pc:sldMk cId="825667891" sldId="275"/>
            <ac:spMk id="18" creationId="{3A48D459-5C20-025E-DBD0-2E0BD38EFF58}"/>
          </ac:spMkLst>
        </pc:spChg>
        <pc:picChg chg="add del mod">
          <ac:chgData name="Judith Landa" userId="12b9e8b93ae54123" providerId="Windows Live" clId="Web-{5FE7F717-C0C4-4ABA-AE78-07A47C5682CC}" dt="2024-10-03T03:30:35.151" v="93"/>
          <ac:picMkLst>
            <pc:docMk/>
            <pc:sldMk cId="825667891" sldId="275"/>
            <ac:picMk id="2" creationId="{E4B2328A-8905-9A0A-E677-637ED0470876}"/>
          </ac:picMkLst>
        </pc:picChg>
        <pc:picChg chg="add del mod modCrop">
          <ac:chgData name="Judith Landa" userId="12b9e8b93ae54123" providerId="Windows Live" clId="Web-{5FE7F717-C0C4-4ABA-AE78-07A47C5682CC}" dt="2024-10-03T03:34:44.535" v="117"/>
          <ac:picMkLst>
            <pc:docMk/>
            <pc:sldMk cId="825667891" sldId="275"/>
            <ac:picMk id="3" creationId="{3B1CD33E-0EEB-5681-E4D3-055978DA2F21}"/>
          </ac:picMkLst>
        </pc:picChg>
        <pc:picChg chg="add mod modCrop">
          <ac:chgData name="Judith Landa" userId="12b9e8b93ae54123" providerId="Windows Live" clId="Web-{5FE7F717-C0C4-4ABA-AE78-07A47C5682CC}" dt="2024-10-03T03:35:03.379" v="124" actId="1076"/>
          <ac:picMkLst>
            <pc:docMk/>
            <pc:sldMk cId="825667891" sldId="275"/>
            <ac:picMk id="5" creationId="{8179212E-A899-E2D2-078A-7553A4771622}"/>
          </ac:picMkLst>
        </pc:picChg>
        <pc:picChg chg="add del mod">
          <ac:chgData name="Judith Landa" userId="12b9e8b93ae54123" providerId="Windows Live" clId="Web-{5FE7F717-C0C4-4ABA-AE78-07A47C5682CC}" dt="2024-10-03T03:33:14.516" v="103"/>
          <ac:picMkLst>
            <pc:docMk/>
            <pc:sldMk cId="825667891" sldId="275"/>
            <ac:picMk id="7" creationId="{ED1CE54F-89BD-E7D9-7D7E-56669C5409C6}"/>
          </ac:picMkLst>
        </pc:picChg>
        <pc:picChg chg="del mod modCrop">
          <ac:chgData name="Judith Landa" userId="12b9e8b93ae54123" providerId="Windows Live" clId="Web-{5FE7F717-C0C4-4ABA-AE78-07A47C5682CC}" dt="2024-10-03T03:32:31.733" v="94"/>
          <ac:picMkLst>
            <pc:docMk/>
            <pc:sldMk cId="825667891" sldId="275"/>
            <ac:picMk id="17" creationId="{A315506D-5A6A-A4B2-9B5B-A38978BC43B9}"/>
          </ac:picMkLst>
        </pc:picChg>
        <pc:picChg chg="mod">
          <ac:chgData name="Judith Landa" userId="12b9e8b93ae54123" providerId="Windows Live" clId="Web-{5FE7F717-C0C4-4ABA-AE78-07A47C5682CC}" dt="2024-10-03T03:36:47.867" v="126" actId="14100"/>
          <ac:picMkLst>
            <pc:docMk/>
            <pc:sldMk cId="825667891" sldId="275"/>
            <ac:picMk id="19" creationId="{5FF4C8AE-D397-7553-1293-33512C64E026}"/>
          </ac:picMkLst>
        </pc:picChg>
        <pc:picChg chg="del mod">
          <ac:chgData name="Judith Landa" userId="12b9e8b93ae54123" providerId="Windows Live" clId="Web-{5FE7F717-C0C4-4ABA-AE78-07A47C5682CC}" dt="2024-10-03T03:33:20.782" v="105"/>
          <ac:picMkLst>
            <pc:docMk/>
            <pc:sldMk cId="825667891" sldId="275"/>
            <ac:picMk id="20" creationId="{4BA2A86D-9DD7-1ADB-6401-F378DE6562CD}"/>
          </ac:picMkLst>
        </pc:picChg>
      </pc:sldChg>
      <pc:sldChg chg="modSp">
        <pc:chgData name="Judith Landa" userId="12b9e8b93ae54123" providerId="Windows Live" clId="Web-{5FE7F717-C0C4-4ABA-AE78-07A47C5682CC}" dt="2024-10-03T03:47:49.221" v="130" actId="20577"/>
        <pc:sldMkLst>
          <pc:docMk/>
          <pc:sldMk cId="2168197265" sldId="276"/>
        </pc:sldMkLst>
        <pc:spChg chg="mod">
          <ac:chgData name="Judith Landa" userId="12b9e8b93ae54123" providerId="Windows Live" clId="Web-{5FE7F717-C0C4-4ABA-AE78-07A47C5682CC}" dt="2024-10-03T03:47:49.221" v="130" actId="20577"/>
          <ac:spMkLst>
            <pc:docMk/>
            <pc:sldMk cId="2168197265" sldId="276"/>
            <ac:spMk id="4" creationId="{BD9D08F5-6038-CB9C-17E3-A9D2BEA9E2C8}"/>
          </ac:spMkLst>
        </pc:spChg>
        <pc:spChg chg="mod">
          <ac:chgData name="Judith Landa" userId="12b9e8b93ae54123" providerId="Windows Live" clId="Web-{5FE7F717-C0C4-4ABA-AE78-07A47C5682CC}" dt="2024-10-03T03:08:14.929" v="81" actId="20577"/>
          <ac:spMkLst>
            <pc:docMk/>
            <pc:sldMk cId="2168197265" sldId="276"/>
            <ac:spMk id="6" creationId="{80951F0A-493F-C95E-7CB3-6A1814168FDA}"/>
          </ac:spMkLst>
        </pc:spChg>
      </pc:sldChg>
      <pc:sldChg chg="modSp">
        <pc:chgData name="Judith Landa" userId="12b9e8b93ae54123" providerId="Windows Live" clId="Web-{5FE7F717-C0C4-4ABA-AE78-07A47C5682CC}" dt="2024-10-03T03:49:03.052" v="133" actId="20577"/>
        <pc:sldMkLst>
          <pc:docMk/>
          <pc:sldMk cId="3267295080" sldId="277"/>
        </pc:sldMkLst>
        <pc:spChg chg="mod">
          <ac:chgData name="Judith Landa" userId="12b9e8b93ae54123" providerId="Windows Live" clId="Web-{5FE7F717-C0C4-4ABA-AE78-07A47C5682CC}" dt="2024-10-03T03:49:03.052" v="133" actId="20577"/>
          <ac:spMkLst>
            <pc:docMk/>
            <pc:sldMk cId="3267295080" sldId="277"/>
            <ac:spMk id="4" creationId="{90ECA6D2-29DB-C705-3607-5257F02F00BD}"/>
          </ac:spMkLst>
        </pc:spChg>
      </pc:sldChg>
      <pc:sldChg chg="modSp">
        <pc:chgData name="Judith Landa" userId="12b9e8b93ae54123" providerId="Windows Live" clId="Web-{5FE7F717-C0C4-4ABA-AE78-07A47C5682CC}" dt="2024-10-03T00:30:55.558" v="13" actId="20577"/>
        <pc:sldMkLst>
          <pc:docMk/>
          <pc:sldMk cId="2533692429" sldId="279"/>
        </pc:sldMkLst>
        <pc:spChg chg="mod">
          <ac:chgData name="Judith Landa" userId="12b9e8b93ae54123" providerId="Windows Live" clId="Web-{5FE7F717-C0C4-4ABA-AE78-07A47C5682CC}" dt="2024-10-03T00:30:55.558" v="13" actId="20577"/>
          <ac:spMkLst>
            <pc:docMk/>
            <pc:sldMk cId="2533692429" sldId="279"/>
            <ac:spMk id="2" creationId="{175D9375-4FC5-DD03-C423-8121141CC6E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29868-300C-4E3B-B4E0-CAF54966F045}" type="datetimeFigureOut">
              <a:t>10/3/2024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D68DC-0C1D-44DE-86B8-7F079C50454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03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68DC-0C1D-44DE-86B8-7F079C504543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04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2E70C-C1DF-9E48-DFF4-AFC908B35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3B3E9-D88C-539A-8285-482ECBF14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321FC-F8A2-49F6-8D73-0DFCA54B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F2F3-5FFD-4171-A536-BBDEB88D6CD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1FCFC-19FC-BF61-F44F-40ECB4177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E80D6-7104-1B97-F77A-9FB80D567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D927-C2AD-4382-8AD0-0932B6575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81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2B513-CF1D-82B3-DCC0-A120FF7D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1E152-8817-4734-1C1E-BE34F2402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55B8A-C6A7-18E3-8BBA-3849EAD30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F2F3-5FFD-4171-A536-BBDEB88D6CD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ADD7A-A0C7-FE8A-A4E8-EDEC94147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3FCB2-721A-7FC9-F72D-994DDC7E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D927-C2AD-4382-8AD0-0932B6575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51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839E80-19EA-E3BF-945E-591AA1552B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AAA00E-59DF-A21D-B45F-A3807E126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75862-7109-E2F6-6918-EDE1D31A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F2F3-5FFD-4171-A536-BBDEB88D6CD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2BEA2-6CC5-C15E-39D9-5255671E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267B7-C3A1-4E0C-BBE5-4EACB625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D927-C2AD-4382-8AD0-0932B6575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6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DA680-4D6C-8C61-29B3-69A6C8F2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FAF95-5843-ABF0-8ED9-F1F2B4AAC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52D93-8DDB-FEE8-959B-A607FD6DD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F2F3-5FFD-4171-A536-BBDEB88D6CD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901F3-865E-290F-941D-B1734C95F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41E2-9658-9734-AA7A-B71A7488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D927-C2AD-4382-8AD0-0932B6575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02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2EE40-2206-ADFB-6376-12BBBBA52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1110F-1724-A7CB-FD36-5E22BCC3B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C64B9-0B14-AD07-DA26-AFE01BD8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F2F3-5FFD-4171-A536-BBDEB88D6CD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21733-6B40-BBEA-9979-4121B8F5B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1B07E-DD6E-0345-2D25-EFF9AA7A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D927-C2AD-4382-8AD0-0932B6575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66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00BE-DBFD-E3A4-C45C-E8FA973C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D019D-CE63-D125-7706-164B0BEB4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83D7F-51B4-53E0-3A6A-0512CABB4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29484-D2D1-7772-9881-7742A52DE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F2F3-5FFD-4171-A536-BBDEB88D6CD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465F7-1E33-7DFD-54B0-3EF366371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ACE81-317B-08FC-8CEA-D25A2C5F8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D927-C2AD-4382-8AD0-0932B6575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6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0A04-7E81-E91E-FF5C-1FC38013F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35925-F2FB-5430-4BF3-6218D39B1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E0305-BBA6-8527-196D-906C45B57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D67885-3F9B-C371-1F23-C31841B24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CE4D1-CDAB-17AA-543D-FFF89CF52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76D674-4645-02DA-E1F7-24B753A26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F2F3-5FFD-4171-A536-BBDEB88D6CD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8D9914-8315-7BAE-5DEC-90CB10A58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FFF540-CE9A-7437-77BB-34D6CE20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D927-C2AD-4382-8AD0-0932B6575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2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145B0-0AF4-5C64-39B7-95AE780E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CA1956-8680-F368-CDD0-21A8E548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F2F3-5FFD-4171-A536-BBDEB88D6CD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31020-D056-629A-5D2E-3689EB50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72A9F-22E0-2CC0-1FC8-B5790B854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D927-C2AD-4382-8AD0-0932B6575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3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9624EF-A166-8A84-983C-280C9144C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F2F3-5FFD-4171-A536-BBDEB88D6CD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3F9B7-3F6A-1831-C801-77341EE9D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3B24F-0877-69F4-431F-E30F87776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D927-C2AD-4382-8AD0-0932B6575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18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1DD3B-5DB3-E459-F3C0-1AF1B5440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E23B7-694F-2E02-D446-5D93F52C9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AAD13-4E3F-AB02-4A09-1EB632B81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35272-1E51-D043-DD67-D768AF4E4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F2F3-5FFD-4171-A536-BBDEB88D6CD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1A5E9-247B-FB76-B088-72BD0282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B7E57-E5F4-4742-E263-0F782274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D927-C2AD-4382-8AD0-0932B6575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2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B4C-9AF8-2662-4755-239771BB8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7E2BC5-FF42-7A25-E07D-D0DDAD501E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54C45A-EE91-779F-AA82-8D3685CF6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8FEEA-BC69-3958-99EF-31BF8A7D3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F2F3-5FFD-4171-A536-BBDEB88D6CD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3818C-8BD8-D76D-AE0D-E0B449C7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5F012-0BCC-B0C6-8B2A-C7397B81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D927-C2AD-4382-8AD0-0932B6575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4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492AFF-E5CB-F066-9B4E-93FBB6EA7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AB1D2-6567-C512-A38E-E74EADB06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7F91D-0914-1A04-64DB-DA16659DD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FAF2F3-5FFD-4171-A536-BBDEB88D6CD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DA2FD-05A8-3335-F8F3-CB7B7D1250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801A1-581B-45DF-BD94-32B414BF4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B5D927-C2AD-4382-8AD0-0932B6575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17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pngall.com/film-png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oolors.co/palette/000000-14213d-fca311-e5e5e5-ffffff" TargetMode="External"/><Relationship Id="rId3" Type="http://schemas.openxmlformats.org/officeDocument/2006/relationships/hyperlink" Target="https://public.tableau.com/app/profile/angela.drucioc/viz/TimeSeriesAnalyse/Tableaudebord2" TargetMode="External"/><Relationship Id="rId7" Type="http://schemas.openxmlformats.org/officeDocument/2006/relationships/hyperlink" Target="https://coolors.co/palette/0466c8-0353a4-023e7d-002855-001845-001233-33415c-5c677d-7d8597-979dac" TargetMode="External"/><Relationship Id="rId2" Type="http://schemas.openxmlformats.org/officeDocument/2006/relationships/hyperlink" Target="https://github.com/ajmonte0920/BootCamp24-project-4-group-0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olors.co/palette/353535-3c6e71-ffffff-d9d9d9-284b63" TargetMode="External"/><Relationship Id="rId5" Type="http://schemas.openxmlformats.org/officeDocument/2006/relationships/hyperlink" Target="https://public.tableau.com/app/profile/jules.claeys/viz/VancouverCanucksSeasonRecapSportsVizSunday/TeamDashboard" TargetMode="External"/><Relationship Id="rId4" Type="http://schemas.openxmlformats.org/officeDocument/2006/relationships/hyperlink" Target="https://public.tableau.com/app/profile/ryansoares/viz/TrendsinTVShowGenres/TrendsinTVShowGenres" TargetMode="External"/><Relationship Id="rId9" Type="http://schemas.openxmlformats.org/officeDocument/2006/relationships/hyperlink" Target="https://coolors.co/palette/0d1321-1d2d44-3e5c76-748cab-f0ebd8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hyperlink" Target="https://alea.eus/komunitatea/A027/1571161092213-netflix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hyperlink" Target="https://www.flickr.com/photos/ginnerobot/4300623468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hyperlink" Target="http://127.0.0.1:500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etflix">
            <a:hlinkClick r:id="" action="ppaction://media"/>
            <a:extLst>
              <a:ext uri="{FF2B5EF4-FFF2-40B4-BE49-F238E27FC236}">
                <a16:creationId xmlns:a16="http://schemas.microsoft.com/office/drawing/2014/main" id="{9D2AD7FD-8F29-962C-6D86-CEFCD8DC6E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954" y="1954"/>
            <a:ext cx="12195907" cy="685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8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film reel with a black background&#10;&#10;Description automatically generated">
            <a:extLst>
              <a:ext uri="{FF2B5EF4-FFF2-40B4-BE49-F238E27FC236}">
                <a16:creationId xmlns:a16="http://schemas.microsoft.com/office/drawing/2014/main" id="{47095E52-44CA-BD74-8C42-89EDC9F6B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74858" y="4233"/>
            <a:ext cx="4246285" cy="6309783"/>
          </a:xfrm>
          <a:prstGeom prst="rect">
            <a:avLst/>
          </a:prstGeom>
        </p:spPr>
      </p:pic>
      <p:pic>
        <p:nvPicPr>
          <p:cNvPr id="9" name="Picture 8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9619230F-463F-E28A-A19D-A99CA2FEC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063" y="500683"/>
            <a:ext cx="2047875" cy="607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E9E6A-6BFC-58D0-BEA7-A1C49B29A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0583" y="693168"/>
            <a:ext cx="11250084" cy="433998"/>
          </a:xfrm>
          <a:prstGeom prst="rect">
            <a:avLst/>
          </a:prstGeom>
        </p:spPr>
      </p:pic>
      <p:pic>
        <p:nvPicPr>
          <p:cNvPr id="12" name="Picture 11" descr="A group on a black background&#10;&#10;Description automatically generated">
            <a:extLst>
              <a:ext uri="{FF2B5EF4-FFF2-40B4-BE49-F238E27FC236}">
                <a16:creationId xmlns:a16="http://schemas.microsoft.com/office/drawing/2014/main" id="{5DF28C49-F5D8-7CB2-1C75-76D1DD7C3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1000" y="695854"/>
            <a:ext cx="1460500" cy="449792"/>
          </a:xfrm>
          <a:prstGeom prst="rect">
            <a:avLst/>
          </a:prstGeom>
        </p:spPr>
      </p:pic>
      <p:pic>
        <p:nvPicPr>
          <p:cNvPr id="3" name="Picture 2" descr="A cartoon face with a red mask&#10;&#10;Description automatically generated">
            <a:extLst>
              <a:ext uri="{FF2B5EF4-FFF2-40B4-BE49-F238E27FC236}">
                <a16:creationId xmlns:a16="http://schemas.microsoft.com/office/drawing/2014/main" id="{620E36F0-E02D-0B62-91A8-9C72896CE4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6044" y="616845"/>
            <a:ext cx="506293" cy="5133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EBB228B-9F7E-10B4-E474-A692E17E2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359958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limitations/bias</a:t>
            </a:r>
          </a:p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D2A317-3AB5-77F2-B640-81E756873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67" y="2344208"/>
            <a:ext cx="7772400" cy="28485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As with any dataset, there are some limitations and biases to consider. </a:t>
            </a: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Time-period bias: Recent movies get more ratings due to easier access on modern platforms.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Cultural bias: Films from certain regions are overrepresented, which could skew results.</a:t>
            </a: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Rating aggregation bias: Averaging director ratings oversimplifies variations across their films.</a:t>
            </a:r>
          </a:p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09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9619230F-463F-E28A-A19D-A99CA2FEC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063" y="500683"/>
            <a:ext cx="2047875" cy="607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E9E6A-6BFC-58D0-BEA7-A1C49B29A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583" y="693168"/>
            <a:ext cx="11250084" cy="433998"/>
          </a:xfrm>
          <a:prstGeom prst="rect">
            <a:avLst/>
          </a:prstGeom>
        </p:spPr>
      </p:pic>
      <p:pic>
        <p:nvPicPr>
          <p:cNvPr id="12" name="Picture 11" descr="A group on a black background&#10;&#10;Description automatically generated">
            <a:extLst>
              <a:ext uri="{FF2B5EF4-FFF2-40B4-BE49-F238E27FC236}">
                <a16:creationId xmlns:a16="http://schemas.microsoft.com/office/drawing/2014/main" id="{5DF28C49-F5D8-7CB2-1C75-76D1DD7C3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0" y="695854"/>
            <a:ext cx="1460500" cy="44979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0ECA6D2-29DB-C705-3607-5257F02F0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84" y="1603375"/>
            <a:ext cx="10515600" cy="87048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Future Work</a:t>
            </a:r>
            <a:endParaRPr lang="en-US">
              <a:solidFill>
                <a:schemeClr val="bg1"/>
              </a:solidFill>
            </a:endParaRPr>
          </a:p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090B5B-2AF2-D5D1-20E1-EA81CC242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4" y="2344209"/>
            <a:ext cx="10928350" cy="28167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Looking ahead, we see several opportunities for expanding this project. </a:t>
            </a: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We could use machine learning models to predict future trends in movie genres and directorial success. </a:t>
            </a: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Incorporating additional factors, such as actor popularity or box office performance, could give us a more complete picture. </a:t>
            </a: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Lastly, addressing the biases we identified by weighing ratings or votes based on the time period or cultural context would provide more accurate insights. </a:t>
            </a: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These steps could further refine our analysis and help us draw even stronger conclusions.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cartoon character of a blue hedgehog&#10;&#10;Description automatically generated">
            <a:extLst>
              <a:ext uri="{FF2B5EF4-FFF2-40B4-BE49-F238E27FC236}">
                <a16:creationId xmlns:a16="http://schemas.microsoft.com/office/drawing/2014/main" id="{64685208-0957-F19A-D934-D4052F97F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2786" y="598934"/>
            <a:ext cx="552694" cy="54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95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5D9375-4FC5-DD03-C423-8121141CC6E4}"/>
              </a:ext>
            </a:extLst>
          </p:cNvPr>
          <p:cNvSpPr txBox="1"/>
          <p:nvPr/>
        </p:nvSpPr>
        <p:spPr>
          <a:xfrm>
            <a:off x="3043518" y="-4482"/>
            <a:ext cx="6116170" cy="102797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Arial"/>
              </a:rPr>
              <a:t>Credits </a:t>
            </a:r>
          </a:p>
          <a:p>
            <a:pPr algn="ctr"/>
            <a:endParaRPr lang="en-US" sz="1000" b="1" dirty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algn="ctr"/>
            <a:r>
              <a:rPr lang="en-US" sz="1400" b="1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Starring</a:t>
            </a:r>
            <a:endParaRPr lang="en-US" sz="1400">
              <a:solidFill>
                <a:srgbClr val="C00000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1000" i="1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Andrew Montemayor</a:t>
            </a:r>
            <a:endParaRPr lang="en-US" sz="1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1000" i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Tableau Visualizations 1, Web App Development</a:t>
            </a:r>
            <a:endParaRPr lang="en-US" sz="1000" i="1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algn="ctr"/>
            <a:endParaRPr lang="en-US" sz="1000" i="1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Judith Landa</a:t>
            </a:r>
            <a:endParaRPr lang="en-US" sz="1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1000" i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Tableau Visualizations 2, Slide Creation</a:t>
            </a:r>
            <a:endParaRPr lang="en-US" sz="1000">
              <a:solidFill>
                <a:schemeClr val="bg1"/>
              </a:solidFill>
            </a:endParaRPr>
          </a:p>
          <a:p>
            <a:pPr algn="ctr"/>
            <a:endParaRPr lang="en-US" sz="1000" i="1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Mason DeJesus</a:t>
            </a:r>
            <a:endParaRPr lang="en-US" sz="1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1000" i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Machine Learning Models, Data Analysis</a:t>
            </a:r>
            <a:endParaRPr lang="en-US" sz="1000" i="1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algn="ctr"/>
            <a:endParaRPr lang="en-US" sz="1000" i="1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Mathias Carnero</a:t>
            </a:r>
            <a:endParaRPr lang="en-US" sz="1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1000" i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Web App Hosting, Development Support</a:t>
            </a:r>
            <a:endParaRPr lang="en-US" sz="1000" i="1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algn="ctr"/>
            <a:endParaRPr lang="en-US" sz="10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Andrew Montemayor, Judith Landa, Mason DeJesus, Mathias Carnero</a:t>
            </a:r>
            <a:endParaRPr lang="en-US" sz="1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1000" i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Write-up</a:t>
            </a:r>
            <a:endParaRPr lang="en-US" sz="1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1000" i="1" dirty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algn="ctr"/>
            <a:r>
              <a:rPr lang="en-US" sz="1400" b="1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Produced By</a:t>
            </a:r>
            <a:endParaRPr lang="en-US" sz="1400">
              <a:solidFill>
                <a:srgbClr val="C00000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Project 4, Group 8</a:t>
            </a:r>
            <a:endParaRPr lang="en-US" sz="10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1000" b="1" dirty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algn="ctr"/>
            <a:r>
              <a:rPr lang="en-US" sz="1400" b="1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Written By</a:t>
            </a:r>
            <a:endParaRPr lang="en-US" sz="1400">
              <a:solidFill>
                <a:srgbClr val="C00000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Andrew Montemayor</a:t>
            </a:r>
            <a:endParaRPr lang="en-US" sz="1000" b="1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Judith Landa</a:t>
            </a:r>
            <a:endParaRPr lang="en-US" sz="1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Mason DeJesus</a:t>
            </a:r>
            <a:endParaRPr lang="en-US" sz="1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Mathias Carnero</a:t>
            </a:r>
            <a:endParaRPr lang="en-US" sz="1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1000" b="1" dirty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algn="ctr"/>
            <a:r>
              <a:rPr lang="en-US" sz="1400" b="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Special Thanks To</a:t>
            </a:r>
            <a:endParaRPr lang="en-US" sz="1400" b="1" dirty="0">
              <a:solidFill>
                <a:srgbClr val="C00000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Kaggle</a:t>
            </a:r>
            <a:endParaRPr lang="en-US" sz="1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1000" i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For providing the dataset of over 16,000 movies spanning from 1910-2024</a:t>
            </a:r>
            <a:endParaRPr lang="en-US" sz="1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1000" i="1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Metacritic</a:t>
            </a:r>
            <a:endParaRPr lang="en-US" sz="1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1000" i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For being the source of ratings and votes for the dataset</a:t>
            </a:r>
            <a:endParaRPr lang="en-US" sz="1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1000" i="1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GitHub Community</a:t>
            </a:r>
            <a:endParaRPr lang="en-US" sz="1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1000" i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For hosting the project repository and code</a:t>
            </a:r>
            <a:endParaRPr lang="en-US" sz="1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1000" i="1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Tableau Public</a:t>
            </a:r>
            <a:endParaRPr lang="en-US" sz="1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1000" i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For visualization inspiration and design ideas</a:t>
            </a:r>
            <a:endParaRPr lang="en-US" sz="1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1000" b="1" dirty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  <a:latin typeface="Calibri"/>
                <a:ea typeface="Calibri"/>
                <a:cs typeface="Arial"/>
              </a:rPr>
              <a:t>Link to GitHub Repository:</a:t>
            </a:r>
            <a:br>
              <a:rPr lang="en-US" sz="1000" dirty="0">
                <a:latin typeface="Calibri"/>
              </a:rPr>
            </a:br>
            <a:r>
              <a:rPr lang="en-US" sz="1000" dirty="0">
                <a:solidFill>
                  <a:schemeClr val="bg1"/>
                </a:solidFill>
                <a:latin typeface="Calibri"/>
                <a:ea typeface="Calibri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https://github.com/ajmonte0920/BootCamp24-project-4-group-08</a:t>
            </a:r>
            <a:endParaRPr lang="en-US" sz="1000" dirty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algn="ctr"/>
            <a:endParaRPr lang="en-US" sz="1000" dirty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algn="ctr"/>
            <a:r>
              <a:rPr lang="en-US" sz="1000" b="1" dirty="0">
                <a:solidFill>
                  <a:schemeClr val="bg1"/>
                </a:solidFill>
                <a:latin typeface="Calibri"/>
                <a:ea typeface="Calibri"/>
                <a:cs typeface="Arial"/>
              </a:rPr>
              <a:t>Inspiration:</a:t>
            </a:r>
            <a:br>
              <a:rPr lang="en-US" sz="1000" dirty="0">
                <a:latin typeface="Calibri"/>
              </a:rPr>
            </a:br>
            <a:r>
              <a:rPr lang="en-US" sz="1000" dirty="0">
                <a:solidFill>
                  <a:schemeClr val="bg1"/>
                </a:solidFill>
                <a:latin typeface="Calibri"/>
                <a:ea typeface="Calibri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https://public.tableau.com/app/profile/angela.drucioc/viz/TimeSeriesAnalyse/Tableaudebord2</a:t>
            </a:r>
            <a:endParaRPr lang="en-US" sz="1000" dirty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algn="ctr"/>
            <a:br>
              <a:rPr lang="en-US" sz="1000" dirty="0">
                <a:latin typeface="Calibri"/>
              </a:rPr>
            </a:br>
            <a:r>
              <a:rPr lang="en-US" sz="1000" dirty="0">
                <a:solidFill>
                  <a:schemeClr val="bg1"/>
                </a:solidFill>
                <a:latin typeface="Calibri"/>
                <a:ea typeface="Calibri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https://public.tableau.com/app/profile/ryansoares/viz/TrendsinTVShowGenres/TrendsinTVShowGenres</a:t>
            </a:r>
            <a:endParaRPr lang="en-US" sz="1000" dirty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algn="ctr"/>
            <a:br>
              <a:rPr lang="en-US" sz="1000" dirty="0">
                <a:latin typeface="Calibri"/>
              </a:rPr>
            </a:br>
            <a:r>
              <a:rPr lang="en-US" sz="1000" dirty="0">
                <a:solidFill>
                  <a:schemeClr val="bg1"/>
                </a:solidFill>
                <a:latin typeface="Calibri"/>
                <a:ea typeface="Calibri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https://public.tableau.com/app/profile/jules.claeys/viz/VancouverCanucksSeasonRecapSportsVizSunday/TeamDashboard</a:t>
            </a:r>
            <a:endParaRPr lang="en-US" sz="1000" dirty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algn="ctr"/>
            <a:br>
              <a:rPr lang="en-US" sz="1000" dirty="0">
                <a:latin typeface="Calibri"/>
              </a:rPr>
            </a:br>
            <a:r>
              <a:rPr lang="en-US" sz="1000" b="1" dirty="0">
                <a:solidFill>
                  <a:schemeClr val="bg1"/>
                </a:solidFill>
                <a:latin typeface="Calibri"/>
                <a:ea typeface="Calibri"/>
                <a:cs typeface="Arial"/>
              </a:rPr>
              <a:t>Color Theme:</a:t>
            </a:r>
            <a:br>
              <a:rPr lang="en-US" sz="1000" dirty="0">
                <a:latin typeface="Calibri"/>
              </a:rPr>
            </a:br>
            <a:r>
              <a:rPr lang="en-US" sz="1000" dirty="0">
                <a:solidFill>
                  <a:schemeClr val="bg1"/>
                </a:solidFill>
                <a:latin typeface="Calibri"/>
                <a:ea typeface="Calibri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https://coolors.co/palette/353535-3c6e71-ffffff-d9d9d9-284b63</a:t>
            </a:r>
            <a:endParaRPr lang="en-US" sz="1000" dirty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algn="ctr"/>
            <a:br>
              <a:rPr lang="en-US" sz="1000" dirty="0">
                <a:latin typeface="Calibri"/>
              </a:rPr>
            </a:br>
            <a:r>
              <a:rPr lang="en-US" sz="1000" dirty="0">
                <a:solidFill>
                  <a:schemeClr val="bg1"/>
                </a:solidFill>
                <a:latin typeface="Calibri"/>
                <a:ea typeface="Calibri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https://coolors.co/palette/0466c8-0353a4-023e7d-002855-001845-001233-33415c-5c677d-7d8597-979dac</a:t>
            </a:r>
            <a:endParaRPr lang="en-US" sz="1000" dirty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algn="ctr"/>
            <a:br>
              <a:rPr lang="en-US" sz="1000" dirty="0">
                <a:latin typeface="Calibri"/>
              </a:rPr>
            </a:br>
            <a:r>
              <a:rPr lang="en-US" sz="1000" dirty="0">
                <a:solidFill>
                  <a:schemeClr val="bg1"/>
                </a:solidFill>
                <a:latin typeface="Calibri"/>
                <a:ea typeface="Calibri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https://coolors.co/palette/000000-14213d-fca311-e5e5e5-ffffff</a:t>
            </a:r>
            <a:endParaRPr lang="en-US" sz="1000" dirty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algn="ctr"/>
            <a:br>
              <a:rPr lang="en-US" sz="1000" dirty="0">
                <a:latin typeface="Calibri"/>
              </a:rPr>
            </a:br>
            <a:r>
              <a:rPr lang="en-US" sz="1000" dirty="0">
                <a:solidFill>
                  <a:schemeClr val="bg1"/>
                </a:solidFill>
                <a:latin typeface="Calibri"/>
                <a:ea typeface="Calibri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https://coolors.co/palette/0d1321-1d2d44-3e5c76-748cab-f0ebd8</a:t>
            </a:r>
            <a:endParaRPr lang="en-US" sz="1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1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 algn="ctr"/>
            <a:endParaRPr lang="en-US" sz="1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The End</a:t>
            </a:r>
            <a:endParaRPr lang="en-US" b="1">
              <a:solidFill>
                <a:srgbClr val="C0000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69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8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tflix">
            <a:extLst>
              <a:ext uri="{FF2B5EF4-FFF2-40B4-BE49-F238E27FC236}">
                <a16:creationId xmlns:a16="http://schemas.microsoft.com/office/drawing/2014/main" id="{D66DC450-3382-91B5-5E23-A63ADA790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91967"/>
            <a:ext cx="9144000" cy="6074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F8EE46-DD0F-F157-7794-73E9DB591183}"/>
              </a:ext>
            </a:extLst>
          </p:cNvPr>
          <p:cNvSpPr txBox="1"/>
          <p:nvPr/>
        </p:nvSpPr>
        <p:spPr>
          <a:xfrm>
            <a:off x="5683249" y="2328334"/>
            <a:ext cx="410633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Thank you for watching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4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096189F-69BF-096E-7152-F815368EB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120" y="876870"/>
            <a:ext cx="7922684" cy="1329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B29A27-33BF-0EFE-2751-6FAE0DBAE9CE}"/>
              </a:ext>
            </a:extLst>
          </p:cNvPr>
          <p:cNvSpPr txBox="1"/>
          <p:nvPr/>
        </p:nvSpPr>
        <p:spPr>
          <a:xfrm>
            <a:off x="1328618" y="4215422"/>
            <a:ext cx="171449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Mason DeJesus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AFC993-0A4B-D325-A469-28F71385FF17}"/>
              </a:ext>
            </a:extLst>
          </p:cNvPr>
          <p:cNvSpPr txBox="1"/>
          <p:nvPr/>
        </p:nvSpPr>
        <p:spPr>
          <a:xfrm>
            <a:off x="3275950" y="4215421"/>
            <a:ext cx="171449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Mathias Carnero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499EF0-FB45-C58B-CF1B-D10C2563A439}"/>
              </a:ext>
            </a:extLst>
          </p:cNvPr>
          <p:cNvSpPr txBox="1"/>
          <p:nvPr/>
        </p:nvSpPr>
        <p:spPr>
          <a:xfrm>
            <a:off x="5095470" y="4233332"/>
            <a:ext cx="19579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Andrew Montemayor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5A264C-92E4-0939-0F87-46F77E89C634}"/>
              </a:ext>
            </a:extLst>
          </p:cNvPr>
          <p:cNvSpPr txBox="1"/>
          <p:nvPr/>
        </p:nvSpPr>
        <p:spPr>
          <a:xfrm>
            <a:off x="7232487" y="4233333"/>
            <a:ext cx="167216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Judith Landa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378DB9-9913-F01B-1DB1-CE13C1572819}"/>
              </a:ext>
            </a:extLst>
          </p:cNvPr>
          <p:cNvSpPr txBox="1"/>
          <p:nvPr/>
        </p:nvSpPr>
        <p:spPr>
          <a:xfrm>
            <a:off x="9581986" y="4230890"/>
            <a:ext cx="91016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Kids</a:t>
            </a:r>
          </a:p>
        </p:txBody>
      </p:sp>
      <p:pic>
        <p:nvPicPr>
          <p:cNvPr id="19" name="Picture 18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A9536C5F-16F1-E042-AD6E-5C7A6146A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79541" y="5817440"/>
            <a:ext cx="2021417" cy="5994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02CB944-C7F6-5268-F2E1-99C182D51672}"/>
              </a:ext>
            </a:extLst>
          </p:cNvPr>
          <p:cNvSpPr txBox="1"/>
          <p:nvPr/>
        </p:nvSpPr>
        <p:spPr>
          <a:xfrm>
            <a:off x="4639734" y="1729317"/>
            <a:ext cx="26056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ptos Display"/>
              </a:rPr>
              <a:t>Project 4 – Group 8</a:t>
            </a:r>
            <a:r>
              <a:rPr lang="en-US" sz="2400">
                <a:solidFill>
                  <a:srgbClr val="002060"/>
                </a:solidFill>
                <a:latin typeface="Aptos Display"/>
              </a:rPr>
              <a:t> </a:t>
            </a:r>
            <a:r>
              <a:rPr lang="en-US" sz="2400">
                <a:latin typeface="Aptos Display"/>
              </a:rPr>
              <a:t>​</a:t>
            </a:r>
            <a:endParaRPr lang="en-US" sz="2400"/>
          </a:p>
        </p:txBody>
      </p:sp>
      <p:pic>
        <p:nvPicPr>
          <p:cNvPr id="2" name="Picture 1" descr="A cartoon face with a red mask&#10;&#10;Description automatically generated">
            <a:extLst>
              <a:ext uri="{FF2B5EF4-FFF2-40B4-BE49-F238E27FC236}">
                <a16:creationId xmlns:a16="http://schemas.microsoft.com/office/drawing/2014/main" id="{A1F78A61-2B55-8881-484A-41540E501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325" y="2388333"/>
            <a:ext cx="1808042" cy="1846874"/>
          </a:xfrm>
          <a:prstGeom prst="rect">
            <a:avLst/>
          </a:prstGeom>
        </p:spPr>
      </p:pic>
      <p:pic>
        <p:nvPicPr>
          <p:cNvPr id="4" name="Picture 3" descr="A cartoon character with arms and legs&#10;&#10;Description automatically generated">
            <a:extLst>
              <a:ext uri="{FF2B5EF4-FFF2-40B4-BE49-F238E27FC236}">
                <a16:creationId xmlns:a16="http://schemas.microsoft.com/office/drawing/2014/main" id="{C457F3B0-0C61-B41F-EE12-8D2209E46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1024" y="2398099"/>
            <a:ext cx="1954335" cy="1885951"/>
          </a:xfrm>
          <a:prstGeom prst="rect">
            <a:avLst/>
          </a:prstGeom>
        </p:spPr>
      </p:pic>
      <p:pic>
        <p:nvPicPr>
          <p:cNvPr id="5" name="Picture 4" descr="A cartoon character of a blue hedgehog&#10;&#10;Description automatically generated">
            <a:extLst>
              <a:ext uri="{FF2B5EF4-FFF2-40B4-BE49-F238E27FC236}">
                <a16:creationId xmlns:a16="http://schemas.microsoft.com/office/drawing/2014/main" id="{27899BC4-2E88-598A-1908-2D59E98E29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7786" y="2398100"/>
            <a:ext cx="1886194" cy="1885951"/>
          </a:xfrm>
          <a:prstGeom prst="rect">
            <a:avLst/>
          </a:prstGeom>
        </p:spPr>
      </p:pic>
      <p:pic>
        <p:nvPicPr>
          <p:cNvPr id="6" name="Picture 5" descr="A cartoon of a cat&#10;&#10;Description automatically generated">
            <a:extLst>
              <a:ext uri="{FF2B5EF4-FFF2-40B4-BE49-F238E27FC236}">
                <a16:creationId xmlns:a16="http://schemas.microsoft.com/office/drawing/2014/main" id="{B9477B21-419F-F9B9-7DFB-E22251F249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1756" y="2432173"/>
            <a:ext cx="1915258" cy="1866656"/>
          </a:xfrm>
          <a:prstGeom prst="rect">
            <a:avLst/>
          </a:prstGeom>
        </p:spPr>
      </p:pic>
      <p:pic>
        <p:nvPicPr>
          <p:cNvPr id="9" name="Picture 8" descr="A colorful background with a white text&#10;&#10;Description automatically generated">
            <a:extLst>
              <a:ext uri="{FF2B5EF4-FFF2-40B4-BE49-F238E27FC236}">
                <a16:creationId xmlns:a16="http://schemas.microsoft.com/office/drawing/2014/main" id="{3129D332-F3CC-9D22-F8BB-2E27D6A848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5831" y="2432171"/>
            <a:ext cx="1895965" cy="190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9619230F-463F-E28A-A19D-A99CA2FEC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063" y="500683"/>
            <a:ext cx="2047875" cy="607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E9E6A-6BFC-58D0-BEA7-A1C49B29A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583" y="693168"/>
            <a:ext cx="11250084" cy="433998"/>
          </a:xfrm>
          <a:prstGeom prst="rect">
            <a:avLst/>
          </a:prstGeom>
        </p:spPr>
      </p:pic>
      <p:pic>
        <p:nvPicPr>
          <p:cNvPr id="12" name="Picture 11" descr="A group on a black background&#10;&#10;Description automatically generated">
            <a:extLst>
              <a:ext uri="{FF2B5EF4-FFF2-40B4-BE49-F238E27FC236}">
                <a16:creationId xmlns:a16="http://schemas.microsoft.com/office/drawing/2014/main" id="{5DF28C49-F5D8-7CB2-1C75-76D1DD7C3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0" y="695854"/>
            <a:ext cx="1460500" cy="449792"/>
          </a:xfrm>
          <a:prstGeom prst="rect">
            <a:avLst/>
          </a:prstGeom>
        </p:spPr>
      </p:pic>
      <p:pic>
        <p:nvPicPr>
          <p:cNvPr id="3" name="Picture 2" descr="A cartoon face with a red mask&#10;&#10;Description automatically generated">
            <a:extLst>
              <a:ext uri="{FF2B5EF4-FFF2-40B4-BE49-F238E27FC236}">
                <a16:creationId xmlns:a16="http://schemas.microsoft.com/office/drawing/2014/main" id="{620E36F0-E02D-0B62-91A8-9C72896CE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6044" y="616845"/>
            <a:ext cx="506293" cy="5133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3546959-CD07-3910-80A4-C574D6DD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53" y="1306419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Purpose</a:t>
            </a:r>
          </a:p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3DAF73-77FD-5EE3-2D3F-CF6E519CC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52" y="2217831"/>
            <a:ext cx="5253487" cy="30290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chemeClr val="bg1"/>
                </a:solidFill>
                <a:ea typeface="+mn-lt"/>
                <a:cs typeface="+mn-lt"/>
              </a:rPr>
              <a:t>Why we chose this dataset.</a:t>
            </a:r>
          </a:p>
          <a:p>
            <a:r>
              <a:rPr lang="en-US" sz="3600">
                <a:solidFill>
                  <a:schemeClr val="bg1"/>
                </a:solidFill>
                <a:ea typeface="+mn-lt"/>
                <a:cs typeface="+mn-lt"/>
              </a:rPr>
              <a:t>What we gain from analyzing the dataset</a:t>
            </a:r>
          </a:p>
          <a:p>
            <a:r>
              <a:rPr lang="en-US" sz="3600">
                <a:solidFill>
                  <a:schemeClr val="bg1"/>
                </a:solidFill>
                <a:ea typeface="+mn-lt"/>
                <a:cs typeface="+mn-lt"/>
              </a:rPr>
              <a:t>Our Focus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14" name="Picture 13" descr="A screenshot of a television screen&#10;&#10;Description automatically generated">
            <a:extLst>
              <a:ext uri="{FF2B5EF4-FFF2-40B4-BE49-F238E27FC236}">
                <a16:creationId xmlns:a16="http://schemas.microsoft.com/office/drawing/2014/main" id="{F22A6546-A0C9-8E8A-63E3-75C780067D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807138" y="2056756"/>
            <a:ext cx="6032499" cy="33511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79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9619230F-463F-E28A-A19D-A99CA2FEC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063" y="500683"/>
            <a:ext cx="2047875" cy="607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E9E6A-6BFC-58D0-BEA7-A1C49B29A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583" y="693168"/>
            <a:ext cx="11250084" cy="433998"/>
          </a:xfrm>
          <a:prstGeom prst="rect">
            <a:avLst/>
          </a:prstGeom>
        </p:spPr>
      </p:pic>
      <p:pic>
        <p:nvPicPr>
          <p:cNvPr id="12" name="Picture 11" descr="A group on a black background&#10;&#10;Description automatically generated">
            <a:extLst>
              <a:ext uri="{FF2B5EF4-FFF2-40B4-BE49-F238E27FC236}">
                <a16:creationId xmlns:a16="http://schemas.microsoft.com/office/drawing/2014/main" id="{5DF28C49-F5D8-7CB2-1C75-76D1DD7C3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0" y="695854"/>
            <a:ext cx="1460500" cy="449792"/>
          </a:xfrm>
          <a:prstGeom prst="rect">
            <a:avLst/>
          </a:prstGeom>
        </p:spPr>
      </p:pic>
      <p:pic>
        <p:nvPicPr>
          <p:cNvPr id="3" name="Picture 2" descr="A cartoon face with a red mask&#10;&#10;Description automatically generated">
            <a:extLst>
              <a:ext uri="{FF2B5EF4-FFF2-40B4-BE49-F238E27FC236}">
                <a16:creationId xmlns:a16="http://schemas.microsoft.com/office/drawing/2014/main" id="{620E36F0-E02D-0B62-91A8-9C72896CE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6044" y="616845"/>
            <a:ext cx="506293" cy="5133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4548D2-5F19-57BA-9C69-02528552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024" y="1508125"/>
            <a:ext cx="3220571" cy="86612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Inspiration</a:t>
            </a:r>
          </a:p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27D051-C264-2BA6-959D-64D8A83E0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24" y="2173007"/>
            <a:ext cx="4853016" cy="2827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For our visualizations, we drew inspiration from several Tableau Public dashboards. </a:t>
            </a: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These examples showcase different approaches to analyzing time-series data and genre trends. 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These sources guided us in designing dashboards that clearly show the patterns we wanted to explore in our dataset.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3" name="Picture 12" descr="A cartoon character with arms and legs&#10;&#10;Description automatically generated">
            <a:extLst>
              <a:ext uri="{FF2B5EF4-FFF2-40B4-BE49-F238E27FC236}">
                <a16:creationId xmlns:a16="http://schemas.microsoft.com/office/drawing/2014/main" id="{753890CD-DCD5-8FE7-98D1-3C7F04933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5495" y="616363"/>
            <a:ext cx="508777" cy="518834"/>
          </a:xfrm>
          <a:prstGeom prst="rect">
            <a:avLst/>
          </a:prstGeom>
        </p:spPr>
      </p:pic>
      <p:pic>
        <p:nvPicPr>
          <p:cNvPr id="29" name="Picture 28" descr="A person&amp;#39;s feet and a bowl of popcorn&#10;&#10;Description automatically generated">
            <a:extLst>
              <a:ext uri="{FF2B5EF4-FFF2-40B4-BE49-F238E27FC236}">
                <a16:creationId xmlns:a16="http://schemas.microsoft.com/office/drawing/2014/main" id="{C1C3BF3A-6959-1595-64CF-BC5FEA03A7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174441" y="1937128"/>
            <a:ext cx="4953000" cy="32975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5286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9619230F-463F-E28A-A19D-A99CA2FEC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063" y="500683"/>
            <a:ext cx="2047875" cy="607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E9E6A-6BFC-58D0-BEA7-A1C49B29A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583" y="693168"/>
            <a:ext cx="11250084" cy="433998"/>
          </a:xfrm>
          <a:prstGeom prst="rect">
            <a:avLst/>
          </a:prstGeom>
        </p:spPr>
      </p:pic>
      <p:pic>
        <p:nvPicPr>
          <p:cNvPr id="12" name="Picture 11" descr="A group on a black background&#10;&#10;Description automatically generated">
            <a:extLst>
              <a:ext uri="{FF2B5EF4-FFF2-40B4-BE49-F238E27FC236}">
                <a16:creationId xmlns:a16="http://schemas.microsoft.com/office/drawing/2014/main" id="{5DF28C49-F5D8-7CB2-1C75-76D1DD7C3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0" y="695854"/>
            <a:ext cx="1460500" cy="449792"/>
          </a:xfrm>
          <a:prstGeom prst="rect">
            <a:avLst/>
          </a:prstGeom>
        </p:spPr>
      </p:pic>
      <p:pic>
        <p:nvPicPr>
          <p:cNvPr id="3" name="Picture 2" descr="A cartoon face with a red mask&#10;&#10;Description automatically generated">
            <a:extLst>
              <a:ext uri="{FF2B5EF4-FFF2-40B4-BE49-F238E27FC236}">
                <a16:creationId xmlns:a16="http://schemas.microsoft.com/office/drawing/2014/main" id="{620E36F0-E02D-0B62-91A8-9C72896CE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6044" y="616845"/>
            <a:ext cx="506293" cy="51337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E8E6165-6E2E-2EEF-1D8B-07676E157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33" y="1508126"/>
            <a:ext cx="10515600" cy="8810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Design Concepts</a:t>
            </a:r>
          </a:p>
          <a:p>
            <a:endParaRPr lang="en-US"/>
          </a:p>
        </p:txBody>
      </p:sp>
      <p:pic>
        <p:nvPicPr>
          <p:cNvPr id="15" name="Picture 14" descr="A cartoon character of a blue hedgehog&#10;&#10;Description automatically generated">
            <a:extLst>
              <a:ext uri="{FF2B5EF4-FFF2-40B4-BE49-F238E27FC236}">
                <a16:creationId xmlns:a16="http://schemas.microsoft.com/office/drawing/2014/main" id="{0B05822D-07FF-7A79-84D2-5AD65B3E05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2786" y="598934"/>
            <a:ext cx="552694" cy="541868"/>
          </a:xfrm>
          <a:prstGeom prst="rect">
            <a:avLst/>
          </a:prstGeom>
        </p:spPr>
      </p:pic>
      <p:pic>
        <p:nvPicPr>
          <p:cNvPr id="17" name="Picture 16" descr="A cartoon of a cat&#10;&#10;Description automatically generated">
            <a:extLst>
              <a:ext uri="{FF2B5EF4-FFF2-40B4-BE49-F238E27FC236}">
                <a16:creationId xmlns:a16="http://schemas.microsoft.com/office/drawing/2014/main" id="{90C38F3F-17C3-6CC7-9CD4-D2A2E5F8CF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68839" y="601257"/>
            <a:ext cx="560591" cy="511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A42431-A732-C5F9-369F-9FE2A14C6275}"/>
              </a:ext>
            </a:extLst>
          </p:cNvPr>
          <p:cNvSpPr txBox="1"/>
          <p:nvPr/>
        </p:nvSpPr>
        <p:spPr>
          <a:xfrm>
            <a:off x="507999" y="2190750"/>
            <a:ext cx="11175999" cy="19650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Netflix-inspired design for a sleek, modern, and user-friendly interface.</a:t>
            </a:r>
          </a:p>
          <a:p>
            <a:pPr>
              <a:buFont typeface="Arial"/>
              <a:buChar char="•"/>
            </a:pP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Dark, contrasting color palettes create a cinematic look.</a:t>
            </a:r>
          </a:p>
          <a:p>
            <a:pPr>
              <a:buFont typeface="Arial"/>
              <a:buChar char="•"/>
            </a:pP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Visuals include bubble charts, heatmaps, and line charts to show ratings, votes, and genre trends.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0597EB8F-9600-B2F7-8B8F-6D1B9412391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88873" r="658" b="144"/>
          <a:stretch/>
        </p:blipFill>
        <p:spPr>
          <a:xfrm>
            <a:off x="1157" y="6105896"/>
            <a:ext cx="12188864" cy="75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20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9619230F-463F-E28A-A19D-A99CA2FEC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063" y="500683"/>
            <a:ext cx="2047875" cy="607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E9E6A-6BFC-58D0-BEA7-A1C49B29A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583" y="693168"/>
            <a:ext cx="11250084" cy="433998"/>
          </a:xfrm>
          <a:prstGeom prst="rect">
            <a:avLst/>
          </a:prstGeom>
        </p:spPr>
      </p:pic>
      <p:pic>
        <p:nvPicPr>
          <p:cNvPr id="12" name="Picture 11" descr="A group on a black background&#10;&#10;Description automatically generated">
            <a:extLst>
              <a:ext uri="{FF2B5EF4-FFF2-40B4-BE49-F238E27FC236}">
                <a16:creationId xmlns:a16="http://schemas.microsoft.com/office/drawing/2014/main" id="{5DF28C49-F5D8-7CB2-1C75-76D1DD7C3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0" y="695854"/>
            <a:ext cx="1460500" cy="449792"/>
          </a:xfrm>
          <a:prstGeom prst="rect">
            <a:avLst/>
          </a:prstGeom>
        </p:spPr>
      </p:pic>
      <p:pic>
        <p:nvPicPr>
          <p:cNvPr id="3" name="Picture 2" descr="A cartoon face with a red mask&#10;&#10;Description automatically generated">
            <a:extLst>
              <a:ext uri="{FF2B5EF4-FFF2-40B4-BE49-F238E27FC236}">
                <a16:creationId xmlns:a16="http://schemas.microsoft.com/office/drawing/2014/main" id="{620E36F0-E02D-0B62-91A8-9C72896CE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6044" y="616845"/>
            <a:ext cx="506293" cy="5133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D76FFA8-6D60-5C05-CB53-C728B6C5A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338791"/>
            <a:ext cx="10515600" cy="1209146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Research Question #1</a:t>
            </a:r>
          </a:p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251867-A632-55FD-D7F8-6A7B54504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212" y="1942362"/>
            <a:ext cx="10601863" cy="7380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Our analysis focused on two primary research questions: </a:t>
            </a:r>
          </a:p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First, which directors have the highest average ratings, the most votes, and which is the most "popular"? </a:t>
            </a:r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8" name="Picture 7" descr="A cartoon character of a blue hedgehog&#10;&#10;Description automatically generated">
            <a:extLst>
              <a:ext uri="{FF2B5EF4-FFF2-40B4-BE49-F238E27FC236}">
                <a16:creationId xmlns:a16="http://schemas.microsoft.com/office/drawing/2014/main" id="{C9809CCE-5C9A-06C9-0060-97A94D8A4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2786" y="598934"/>
            <a:ext cx="552694" cy="541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EC661D-2C35-BA05-B278-3DB04236A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755" y="2914276"/>
            <a:ext cx="5398298" cy="23952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CF52D9-082C-32B4-4325-3E772DC3B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1167" y="5390106"/>
            <a:ext cx="6667500" cy="1242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E23389-C877-C5C7-AEBB-3F144862B3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5916" y="2912188"/>
            <a:ext cx="5492751" cy="239887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F237AFC-869C-2D8A-804B-AE66C7CCB653}"/>
              </a:ext>
            </a:extLst>
          </p:cNvPr>
          <p:cNvGrpSpPr/>
          <p:nvPr/>
        </p:nvGrpSpPr>
        <p:grpSpPr>
          <a:xfrm>
            <a:off x="1322917" y="5312833"/>
            <a:ext cx="3778249" cy="1439333"/>
            <a:chOff x="635000" y="5312833"/>
            <a:chExt cx="3778249" cy="1439333"/>
          </a:xfrm>
        </p:grpSpPr>
        <p:sp>
          <p:nvSpPr>
            <p:cNvPr id="20" name="Explosion: 8 Points 19">
              <a:extLst>
                <a:ext uri="{FF2B5EF4-FFF2-40B4-BE49-F238E27FC236}">
                  <a16:creationId xmlns:a16="http://schemas.microsoft.com/office/drawing/2014/main" id="{D10C593E-79F9-5128-EFE0-92EE18B686B8}"/>
                </a:ext>
              </a:extLst>
            </p:cNvPr>
            <p:cNvSpPr/>
            <p:nvPr/>
          </p:nvSpPr>
          <p:spPr>
            <a:xfrm>
              <a:off x="635000" y="5312833"/>
              <a:ext cx="3016250" cy="1439333"/>
            </a:xfrm>
            <a:prstGeom prst="irregularSeal1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500A23-E065-E3F9-531F-9235F110107D}"/>
                </a:ext>
              </a:extLst>
            </p:cNvPr>
            <p:cNvSpPr txBox="1"/>
            <p:nvPr/>
          </p:nvSpPr>
          <p:spPr>
            <a:xfrm>
              <a:off x="1301750" y="5693833"/>
              <a:ext cx="311149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200">
                  <a:solidFill>
                    <a:schemeClr val="bg1"/>
                  </a:solidFill>
                </a:rPr>
                <a:t>Christopher Nolan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200">
                  <a:solidFill>
                    <a:schemeClr val="bg1"/>
                  </a:solidFill>
                </a:rPr>
                <a:t>Steven Spielberg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200">
                  <a:solidFill>
                    <a:schemeClr val="bg1"/>
                  </a:solidFill>
                </a:rPr>
                <a:t>Peter Jackson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4859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EE9E6A-6BFC-58D0-BEA7-A1C49B29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83" y="693168"/>
            <a:ext cx="11250084" cy="433998"/>
          </a:xfrm>
          <a:prstGeom prst="rect">
            <a:avLst/>
          </a:prstGeom>
        </p:spPr>
      </p:pic>
      <p:pic>
        <p:nvPicPr>
          <p:cNvPr id="12" name="Picture 11" descr="A group on a black background&#10;&#10;Description automatically generated">
            <a:extLst>
              <a:ext uri="{FF2B5EF4-FFF2-40B4-BE49-F238E27FC236}">
                <a16:creationId xmlns:a16="http://schemas.microsoft.com/office/drawing/2014/main" id="{5DF28C49-F5D8-7CB2-1C75-76D1DD7C3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0" y="695854"/>
            <a:ext cx="1460500" cy="44979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AFA14BB-EB0A-2E48-0763-F1DB55F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603376"/>
            <a:ext cx="10515600" cy="66939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Research Question #2</a:t>
            </a:r>
          </a:p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805CBD-6CEC-ABAB-0222-2B70E79A7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92" y="1938970"/>
            <a:ext cx="10515600" cy="22029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What are the most popular genres over time, and how do their ratings compare? </a:t>
            </a:r>
          </a:p>
        </p:txBody>
      </p:sp>
      <p:pic>
        <p:nvPicPr>
          <p:cNvPr id="14" name="Picture 13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D2C12464-B888-CB19-0632-084675763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063" y="511266"/>
            <a:ext cx="2047875" cy="607300"/>
          </a:xfrm>
          <a:prstGeom prst="rect">
            <a:avLst/>
          </a:prstGeom>
        </p:spPr>
      </p:pic>
      <p:pic>
        <p:nvPicPr>
          <p:cNvPr id="16" name="Picture 15" descr="A cartoon of a cat&#10;&#10;Description automatically generated">
            <a:extLst>
              <a:ext uri="{FF2B5EF4-FFF2-40B4-BE49-F238E27FC236}">
                <a16:creationId xmlns:a16="http://schemas.microsoft.com/office/drawing/2014/main" id="{6EE0C1D2-0A49-ECF2-1D44-16D5CC13C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089" y="601257"/>
            <a:ext cx="518258" cy="5225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F4C8AE-D397-7553-1293-33512C64E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7127" y="2351086"/>
            <a:ext cx="2486024" cy="4388907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79212E-A899-E2D2-078A-7553A477162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-1289" r="19181" b="6405"/>
          <a:stretch/>
        </p:blipFill>
        <p:spPr>
          <a:xfrm>
            <a:off x="1524000" y="2275417"/>
            <a:ext cx="4498900" cy="446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67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9619230F-463F-E28A-A19D-A99CA2FEC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063" y="500683"/>
            <a:ext cx="2047875" cy="607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E9E6A-6BFC-58D0-BEA7-A1C49B29A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583" y="693168"/>
            <a:ext cx="11250084" cy="433998"/>
          </a:xfrm>
          <a:prstGeom prst="rect">
            <a:avLst/>
          </a:prstGeom>
        </p:spPr>
      </p:pic>
      <p:pic>
        <p:nvPicPr>
          <p:cNvPr id="12" name="Picture 11" descr="A group on a black background&#10;&#10;Description automatically generated">
            <a:extLst>
              <a:ext uri="{FF2B5EF4-FFF2-40B4-BE49-F238E27FC236}">
                <a16:creationId xmlns:a16="http://schemas.microsoft.com/office/drawing/2014/main" id="{5DF28C49-F5D8-7CB2-1C75-76D1DD7C3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0" y="695854"/>
            <a:ext cx="1460500" cy="449792"/>
          </a:xfrm>
          <a:prstGeom prst="rect">
            <a:avLst/>
          </a:prstGeom>
        </p:spPr>
      </p:pic>
      <p:pic>
        <p:nvPicPr>
          <p:cNvPr id="3" name="Picture 2" descr="A cartoon face with a red mask&#10;&#10;Description automatically generated">
            <a:extLst>
              <a:ext uri="{FF2B5EF4-FFF2-40B4-BE49-F238E27FC236}">
                <a16:creationId xmlns:a16="http://schemas.microsoft.com/office/drawing/2014/main" id="{620E36F0-E02D-0B62-91A8-9C72896CE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6044" y="616845"/>
            <a:ext cx="506293" cy="5133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9D08F5-6038-CB9C-17E3-A9D2BEA9E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34" y="1328208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LIVE DEMO</a:t>
            </a:r>
          </a:p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951F0A-493F-C95E-7CB3-6A1814168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34" y="2301028"/>
            <a:ext cx="10515600" cy="2827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100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html pages on application</a:t>
            </a:r>
          </a:p>
          <a:p>
            <a:r>
              <a:rPr lang="en-US">
                <a:solidFill>
                  <a:schemeClr val="bg1"/>
                </a:solidFill>
              </a:rPr>
              <a:t>live ML page performs</a:t>
            </a:r>
          </a:p>
          <a:p>
            <a:r>
              <a:rPr lang="en-US">
                <a:solidFill>
                  <a:schemeClr val="bg1"/>
                </a:solidFill>
              </a:rPr>
              <a:t>BI visuals</a:t>
            </a:r>
          </a:p>
          <a:p>
            <a:r>
              <a:rPr lang="en-US">
                <a:solidFill>
                  <a:schemeClr val="bg1"/>
                </a:solidFill>
              </a:rPr>
              <a:t>Research questions</a:t>
            </a: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  <a:hlinkClick r:id="rId7"/>
              </a:rPr>
              <a:t>http://127.0.0.1:5000</a:t>
            </a:r>
            <a:endParaRPr lang="en-US">
              <a:solidFill>
                <a:schemeClr val="bg1"/>
              </a:solidFill>
              <a:hlinkClick r:id="rId7"/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  <a:p>
            <a:endParaRPr lang="en-US"/>
          </a:p>
        </p:txBody>
      </p:sp>
      <p:pic>
        <p:nvPicPr>
          <p:cNvPr id="8" name="Picture 7" descr="A colorful background with a white text&#10;&#10;Description automatically generated">
            <a:extLst>
              <a:ext uri="{FF2B5EF4-FFF2-40B4-BE49-F238E27FC236}">
                <a16:creationId xmlns:a16="http://schemas.microsoft.com/office/drawing/2014/main" id="{8EDD6CBD-C817-DCE3-41AF-498FC1B5E0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4997" y="611837"/>
            <a:ext cx="498965" cy="51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97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9619230F-463F-E28A-A19D-A99CA2FEC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063" y="500683"/>
            <a:ext cx="2047875" cy="607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E9E6A-6BFC-58D0-BEA7-A1C49B29A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583" y="693168"/>
            <a:ext cx="11250084" cy="433998"/>
          </a:xfrm>
          <a:prstGeom prst="rect">
            <a:avLst/>
          </a:prstGeom>
        </p:spPr>
      </p:pic>
      <p:pic>
        <p:nvPicPr>
          <p:cNvPr id="12" name="Picture 11" descr="A group on a black background&#10;&#10;Description automatically generated">
            <a:extLst>
              <a:ext uri="{FF2B5EF4-FFF2-40B4-BE49-F238E27FC236}">
                <a16:creationId xmlns:a16="http://schemas.microsoft.com/office/drawing/2014/main" id="{5DF28C49-F5D8-7CB2-1C75-76D1DD7C3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0" y="695854"/>
            <a:ext cx="1460500" cy="44979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042849-23EE-BDB4-5B77-9DF3695D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338791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Conclusions</a:t>
            </a:r>
          </a:p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F9DA9E-10FB-B333-2938-F4D569AB3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2090208"/>
            <a:ext cx="11669184" cy="267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Directors with higher average ratings tend to receive more votes, linking perceived quality with audience engagement.</a:t>
            </a: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Some genres maintain consistent popularity, while others fluctuate over time.</a:t>
            </a: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Platforms like IMDb and cultural factors influence which movies and directors gain the most attention, emphasizing the role of both quality and accessibility.</a:t>
            </a:r>
          </a:p>
          <a:p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13" name="Picture 12" descr="有关netflix公司, 一對, 一起的免费素材图片">
            <a:extLst>
              <a:ext uri="{FF2B5EF4-FFF2-40B4-BE49-F238E27FC236}">
                <a16:creationId xmlns:a16="http://schemas.microsoft.com/office/drawing/2014/main" id="{D5FB90B8-7E5F-AFAB-329C-56466FD1E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833" y="4119879"/>
            <a:ext cx="4995334" cy="26081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 descr="A cartoon character with arms and legs&#10;&#10;Description automatically generated">
            <a:extLst>
              <a:ext uri="{FF2B5EF4-FFF2-40B4-BE49-F238E27FC236}">
                <a16:creationId xmlns:a16="http://schemas.microsoft.com/office/drawing/2014/main" id="{19CA9D0C-D4A1-F49D-3C44-5635437A30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5495" y="616363"/>
            <a:ext cx="508777" cy="51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21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Purpose </vt:lpstr>
      <vt:lpstr>Inspiration </vt:lpstr>
      <vt:lpstr>Design Concepts </vt:lpstr>
      <vt:lpstr>Research Question #1 </vt:lpstr>
      <vt:lpstr>Research Question #2 </vt:lpstr>
      <vt:lpstr>LIVE DEMO </vt:lpstr>
      <vt:lpstr>Conclusions </vt:lpstr>
      <vt:lpstr>limitations/bias </vt:lpstr>
      <vt:lpstr>Future Work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Montemayor</dc:creator>
  <cp:revision>16</cp:revision>
  <dcterms:created xsi:type="dcterms:W3CDTF">2024-10-01T01:34:05Z</dcterms:created>
  <dcterms:modified xsi:type="dcterms:W3CDTF">2024-10-04T02:07:57Z</dcterms:modified>
</cp:coreProperties>
</file>